
<file path=[Content_Types].xml><?xml version="1.0" encoding="utf-8"?>
<Types xmlns="http://schemas.openxmlformats.org/package/2006/content-types">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11"/>
  </p:notesMasterIdLst>
  <p:sldIdLst>
    <p:sldId id="256" r:id="rId2"/>
    <p:sldId id="267" r:id="rId3"/>
    <p:sldId id="268" r:id="rId4"/>
    <p:sldId id="269" r:id="rId5"/>
    <p:sldId id="270" r:id="rId6"/>
    <p:sldId id="271" r:id="rId7"/>
    <p:sldId id="272" r:id="rId8"/>
    <p:sldId id="273" r:id="rId9"/>
    <p:sldId id="274"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88CB823-6004-483C-A594-C7AB6A61BC0D}">
          <p14:sldIdLst>
            <p14:sldId id="256"/>
          </p14:sldIdLst>
        </p14:section>
        <p14:section name="DPPA" id="{157ACFAD-94B2-4980-8289-4986896953BB}">
          <p14:sldIdLst>
            <p14:sldId id="267"/>
            <p14:sldId id="268"/>
            <p14:sldId id="269"/>
            <p14:sldId id="270"/>
            <p14:sldId id="271"/>
            <p14:sldId id="272"/>
            <p14:sldId id="273"/>
            <p14:sldId id="274"/>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ty Blumberg" initials="MB" lastIdx="6"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1" autoAdjust="0"/>
    <p:restoredTop sz="69855" autoAdjust="0"/>
  </p:normalViewPr>
  <p:slideViewPr>
    <p:cSldViewPr showGuides="1">
      <p:cViewPr varScale="1">
        <p:scale>
          <a:sx n="63" d="100"/>
          <a:sy n="63" d="100"/>
        </p:scale>
        <p:origin x="-1572"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11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261BF1-5FFF-4FBB-A9B4-964B31472993}" type="datetimeFigureOut">
              <a:rPr lang="en-US" smtClean="0"/>
              <a:t>07/29/2019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3443A2-EA61-4B12-AD16-6DDC3DA36FFE}" type="slidenum">
              <a:rPr lang="en-US" smtClean="0"/>
              <a:t>‹#›</a:t>
            </a:fld>
            <a:endParaRPr lang="en-US"/>
          </a:p>
        </p:txBody>
      </p:sp>
    </p:spTree>
    <p:extLst>
      <p:ext uri="{BB962C8B-B14F-4D97-AF65-F5344CB8AC3E}">
        <p14:creationId xmlns:p14="http://schemas.microsoft.com/office/powerpoint/2010/main" val="3749685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03238"/>
            <a:ext cx="3140075" cy="2354262"/>
          </a:xfrm>
        </p:spPr>
      </p:sp>
      <p:sp>
        <p:nvSpPr>
          <p:cNvPr id="3" name="Notes Placeholder 2"/>
          <p:cNvSpPr>
            <a:spLocks noGrp="1"/>
          </p:cNvSpPr>
          <p:nvPr>
            <p:ph type="body" idx="1"/>
          </p:nvPr>
        </p:nvSpPr>
        <p:spPr/>
        <p:txBody>
          <a:bodyPr>
            <a:normAutofit/>
          </a:bodyPr>
          <a:lstStyle/>
          <a:p>
            <a:r>
              <a:rPr lang="en-US" sz="1400" b="1" dirty="0"/>
              <a:t>Faded background picture</a:t>
            </a:r>
            <a:endParaRPr lang="en-US" sz="1400" b="1" baseline="0" dirty="0"/>
          </a:p>
          <a:p>
            <a:r>
              <a:rPr lang="en-US" sz="1400" b="0" baseline="0" dirty="0"/>
              <a:t>(Basic)</a:t>
            </a:r>
          </a:p>
          <a:p>
            <a:endParaRPr lang="en-US" sz="1200" b="1" baseline="0" dirty="0"/>
          </a:p>
          <a:p>
            <a:endParaRPr lang="en-US" sz="1200" b="1" baseline="0" dirty="0"/>
          </a:p>
          <a:p>
            <a:r>
              <a:rPr lang="en-US" sz="1200" b="0" dirty="0"/>
              <a:t>To reproduce the background effects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a:t>On the </a:t>
            </a:r>
            <a:r>
              <a:rPr lang="en-US" sz="1200" b="1" baseline="0" dirty="0"/>
              <a:t>Home</a:t>
            </a:r>
            <a:r>
              <a:rPr lang="en-US" sz="1200" baseline="0" dirty="0"/>
              <a:t> tab, in the </a:t>
            </a:r>
            <a:r>
              <a:rPr lang="en-US" sz="1200" b="1" baseline="0" dirty="0"/>
              <a:t>Slides</a:t>
            </a:r>
            <a:r>
              <a:rPr lang="en-US" sz="1200" baseline="0" dirty="0"/>
              <a:t> group, click </a:t>
            </a:r>
            <a:r>
              <a:rPr lang="en-US" sz="1200" b="1" baseline="0" dirty="0"/>
              <a:t>Layout</a:t>
            </a:r>
            <a:r>
              <a:rPr lang="en-US" sz="1200" baseline="0" dirty="0"/>
              <a:t> and then click </a:t>
            </a:r>
            <a:r>
              <a:rPr lang="en-US" sz="1200" b="1" baseline="0" dirty="0"/>
              <a:t>Blank</a:t>
            </a:r>
            <a:r>
              <a:rPr lang="en-US" sz="1200" baseline="0" dirty="0"/>
              <a:t>. </a:t>
            </a:r>
          </a:p>
          <a:p>
            <a:pPr marL="228600" indent="-228600">
              <a:buFont typeface="+mj-lt"/>
              <a:buAutoNum type="arabicPeriod"/>
            </a:pPr>
            <a:r>
              <a:rPr lang="en-US" sz="1200" b="0" dirty="0"/>
              <a:t>Right-click the slide</a:t>
            </a:r>
            <a:r>
              <a:rPr lang="en-US" sz="1200" b="0" baseline="0" dirty="0"/>
              <a:t> and click </a:t>
            </a:r>
            <a:r>
              <a:rPr lang="en-US" sz="1200" b="1" dirty="0"/>
              <a:t>Format</a:t>
            </a:r>
            <a:r>
              <a:rPr lang="en-US" sz="1200" b="0" baseline="0" dirty="0"/>
              <a:t> </a:t>
            </a:r>
            <a:r>
              <a:rPr lang="en-US" sz="1200" b="1" baseline="0" dirty="0"/>
              <a:t>Background</a:t>
            </a:r>
            <a:r>
              <a:rPr lang="en-US" sz="1200" b="0" baseline="0" dirty="0"/>
              <a:t>.</a:t>
            </a:r>
          </a:p>
          <a:p>
            <a:pPr marL="228600" indent="-228600">
              <a:buFont typeface="+mj-lt"/>
              <a:buAutoNum type="arabicPeriod"/>
            </a:pPr>
            <a:r>
              <a:rPr lang="en-US" sz="1200" b="0" baseline="0" dirty="0"/>
              <a:t>In the </a:t>
            </a:r>
            <a:r>
              <a:rPr lang="en-US" sz="1200" b="1" baseline="0" dirty="0"/>
              <a:t>Format Background</a:t>
            </a:r>
            <a:r>
              <a:rPr lang="en-US" sz="1200" b="0" baseline="0" dirty="0"/>
              <a:t> dialog box, click </a:t>
            </a:r>
            <a:r>
              <a:rPr lang="en-US" sz="1200" b="1" baseline="0" dirty="0"/>
              <a:t>Fill</a:t>
            </a:r>
            <a:r>
              <a:rPr lang="en-US" sz="1200" b="0" baseline="0" dirty="0"/>
              <a:t> in the left pane. In the </a:t>
            </a:r>
            <a:r>
              <a:rPr lang="en-US" sz="1200" b="1" baseline="0" dirty="0"/>
              <a:t>Fill</a:t>
            </a:r>
            <a:r>
              <a:rPr lang="en-US" sz="1200" b="0" baseline="0" dirty="0"/>
              <a:t> pane, select </a:t>
            </a:r>
            <a:r>
              <a:rPr lang="en-US" sz="1200" b="1" baseline="0" dirty="0"/>
              <a:t>Picture or texture fill</a:t>
            </a:r>
            <a:r>
              <a:rPr lang="en-US" sz="1200" b="0" baseline="0" dirty="0"/>
              <a:t>, and then under </a:t>
            </a:r>
            <a:r>
              <a:rPr lang="en-US" sz="1200" b="1" baseline="0" dirty="0"/>
              <a:t>Insert from</a:t>
            </a:r>
            <a:r>
              <a:rPr lang="en-US" sz="1200" b="0" baseline="0" dirty="0"/>
              <a:t>, click </a:t>
            </a:r>
            <a:r>
              <a:rPr lang="en-US" sz="1200" b="1" baseline="0" dirty="0"/>
              <a:t>File</a:t>
            </a:r>
            <a:r>
              <a:rPr lang="en-US" sz="1200" b="0" baseline="0" dirty="0"/>
              <a:t>. </a:t>
            </a:r>
          </a:p>
          <a:p>
            <a:pPr marL="228600" indent="-228600">
              <a:buFont typeface="+mj-lt"/>
              <a:buAutoNum type="arabicPeriod"/>
            </a:pPr>
            <a:r>
              <a:rPr lang="en-US" sz="1200" b="0" baseline="0" dirty="0"/>
              <a:t>In the </a:t>
            </a:r>
            <a:r>
              <a:rPr lang="en-US" sz="1200" b="1" baseline="0" dirty="0"/>
              <a:t>Insert Picture </a:t>
            </a:r>
            <a:r>
              <a:rPr lang="en-US" sz="1200" b="0" baseline="0" dirty="0"/>
              <a:t>dialog box, select a picture, and then click </a:t>
            </a:r>
            <a:r>
              <a:rPr lang="en-US" sz="1200" b="1" baseline="0" dirty="0"/>
              <a:t>Insert</a:t>
            </a:r>
            <a:r>
              <a:rPr lang="en-US" sz="1200" b="0" baseline="0" dirty="0"/>
              <a:t>.</a:t>
            </a:r>
          </a:p>
          <a:p>
            <a:pPr marL="228600" indent="-228600">
              <a:buFont typeface="+mj-lt"/>
              <a:buAutoNum type="arabicPeriod"/>
            </a:pPr>
            <a:r>
              <a:rPr lang="en-US" sz="1200" b="0" baseline="0" dirty="0"/>
              <a:t>Also  in the </a:t>
            </a:r>
            <a:r>
              <a:rPr lang="en-US" sz="1200" b="1" baseline="0" dirty="0"/>
              <a:t>Format Background </a:t>
            </a:r>
            <a:r>
              <a:rPr lang="en-US" sz="1200" b="0" baseline="0" dirty="0"/>
              <a:t>dialog box, in the </a:t>
            </a:r>
            <a:r>
              <a:rPr lang="en-US" sz="1200" b="1" baseline="0" dirty="0"/>
              <a:t>Fill</a:t>
            </a:r>
            <a:r>
              <a:rPr lang="en-US" sz="1200" b="0" baseline="0" dirty="0"/>
              <a:t> pane, in the </a:t>
            </a:r>
            <a:r>
              <a:rPr lang="en-US" sz="1200" b="1" baseline="0" dirty="0"/>
              <a:t>Transparency</a:t>
            </a:r>
            <a:r>
              <a:rPr lang="en-US" sz="1200" b="0" baseline="0" dirty="0"/>
              <a:t> box, enter </a:t>
            </a:r>
            <a:r>
              <a:rPr lang="en-US" sz="1200" b="1" baseline="0" dirty="0"/>
              <a:t>85%</a:t>
            </a:r>
            <a:r>
              <a:rPr lang="en-US" sz="1200" b="0" baseline="0" dirty="0"/>
              <a:t>.</a:t>
            </a:r>
          </a:p>
          <a:p>
            <a:pPr marL="228600" indent="-228600">
              <a:buFont typeface="+mj-lt"/>
              <a:buAutoNum type="arabicPeriod"/>
            </a:pPr>
            <a:endParaRPr lang="en-US" sz="1200" b="0" baseline="0" dirty="0"/>
          </a:p>
          <a:p>
            <a:endParaRPr lang="en-US" sz="1200" b="0" dirty="0"/>
          </a:p>
        </p:txBody>
      </p:sp>
    </p:spTree>
    <p:extLst>
      <p:ext uri="{BB962C8B-B14F-4D97-AF65-F5344CB8AC3E}">
        <p14:creationId xmlns:p14="http://schemas.microsoft.com/office/powerpoint/2010/main" val="548687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a typeface="ＭＳ Ｐゴシック" pitchFamily="34" charset="-128"/>
              </a:rPr>
              <a:t>information…employees can be personally sued for breaches.</a:t>
            </a:r>
          </a:p>
          <a:p>
            <a:endParaRPr lang="en-US" dirty="0" smtClean="0">
              <a:ea typeface="ＭＳ Ｐゴシック" pitchFamily="34" charset="-128"/>
            </a:endParaRPr>
          </a:p>
          <a:p>
            <a:r>
              <a:rPr lang="en-US" b="1" u="sng" dirty="0" smtClean="0"/>
              <a:t>Data Confidentiality</a:t>
            </a:r>
            <a:endParaRPr lang="en-US" b="1" dirty="0" smtClean="0"/>
          </a:p>
          <a:p>
            <a:r>
              <a:rPr lang="en-US" dirty="0" smtClean="0"/>
              <a:t>The RMV system stores personal and confidential information. The Federal Driver Privacy Protection Act (DPPA) protects this information. The DPPA broadly defines personal information as information that identifies an individual, including an </a:t>
            </a:r>
            <a:r>
              <a:rPr lang="en-US" b="1" dirty="0" smtClean="0"/>
              <a:t>individual’s photograph, social security number, driver identification number, name, address, telephone number, and medical or disability information.</a:t>
            </a:r>
            <a:r>
              <a:rPr lang="en-US" dirty="0" smtClean="0"/>
              <a:t>  Specifically excluded from the definition of personal information is information on vehicular accidents, driving violations, and driver’s status.  </a:t>
            </a:r>
          </a:p>
          <a:p>
            <a:r>
              <a:rPr lang="en-US" dirty="0" smtClean="0"/>
              <a:t> </a:t>
            </a:r>
          </a:p>
          <a:p>
            <a:r>
              <a:rPr lang="en-US" dirty="0" smtClean="0"/>
              <a:t>The following rules apply for all personal information contained in RMV records:</a:t>
            </a:r>
          </a:p>
          <a:p>
            <a:r>
              <a:rPr lang="en-US" dirty="0" smtClean="0"/>
              <a:t> </a:t>
            </a:r>
          </a:p>
          <a:p>
            <a:pPr lvl="0"/>
            <a:r>
              <a:rPr lang="en-US" dirty="0" smtClean="0"/>
              <a:t>Personal information must not be visible to customers  </a:t>
            </a:r>
          </a:p>
          <a:p>
            <a:pPr lvl="0"/>
            <a:r>
              <a:rPr lang="en-US" dirty="0" smtClean="0"/>
              <a:t>Personal information must be shredded or deposited into a locked shredder box when no longer needed   </a:t>
            </a:r>
          </a:p>
          <a:p>
            <a:pPr lvl="0"/>
            <a:r>
              <a:rPr lang="en-US" dirty="0" smtClean="0"/>
              <a:t>Personal information must never be brought outside of the workplace, unless required to perform your job duties   </a:t>
            </a:r>
          </a:p>
          <a:p>
            <a:pPr lvl="0"/>
            <a:r>
              <a:rPr lang="en-US" dirty="0" smtClean="0"/>
              <a:t>Personal information must not be used in furtherance of any illegal act, including violation of any criminal or civil laws, for any political purpose, or for any commercial purpose  </a:t>
            </a:r>
          </a:p>
          <a:p>
            <a:pPr lvl="0"/>
            <a:r>
              <a:rPr lang="en-US" dirty="0" smtClean="0"/>
              <a:t>Personal information must never be disseminated, unless such dissemination is required by your job duties </a:t>
            </a:r>
          </a:p>
          <a:p>
            <a:pPr lvl="0"/>
            <a:r>
              <a:rPr lang="en-US" dirty="0" smtClean="0"/>
              <a:t>Personal information must never be sold or bartered.  You must never charge a fee for, or receive any other consideration for, RMV System information</a:t>
            </a:r>
          </a:p>
          <a:p>
            <a:pPr lvl="0"/>
            <a:r>
              <a:rPr lang="en-US" dirty="0" smtClean="0"/>
              <a:t>You must never knowingly obtain, disclose, or use RMV System information for a purpose not permitted under 18 USC §2721.  If you do, you will be liable to the individual to whom the personal information pertains  </a:t>
            </a:r>
          </a:p>
          <a:p>
            <a:pPr lvl="0"/>
            <a:r>
              <a:rPr lang="en-US" dirty="0" smtClean="0"/>
              <a:t>You must never misrepresent your identity or make a false statement in connection with any request for personal information with the intent to obtain personal information in a manner not authorized</a:t>
            </a:r>
            <a:endParaRPr lang="en-US" dirty="0" smtClean="0">
              <a:ea typeface="ＭＳ Ｐゴシック" pitchFamily="34" charset="-128"/>
            </a:endParaRPr>
          </a:p>
          <a:p>
            <a:endParaRPr lang="en-US" dirty="0" smtClean="0">
              <a:ea typeface="ＭＳ Ｐゴシック" pitchFamily="34" charset="-128"/>
            </a:endParaRPr>
          </a:p>
        </p:txBody>
      </p:sp>
      <p:sp>
        <p:nvSpPr>
          <p:cNvPr id="4" name="Slide Number Placeholder 3"/>
          <p:cNvSpPr>
            <a:spLocks noGrp="1"/>
          </p:cNvSpPr>
          <p:nvPr>
            <p:ph type="sldNum" sz="quarter" idx="10"/>
          </p:nvPr>
        </p:nvSpPr>
        <p:spPr/>
        <p:txBody>
          <a:bodyPr/>
          <a:lstStyle/>
          <a:p>
            <a:pPr>
              <a:defRPr/>
            </a:pPr>
            <a:fld id="{8631F1BA-06B5-443F-BC08-A81B53E9D322}" type="slidenum">
              <a:rPr lang="en-US" smtClean="0"/>
              <a:pPr>
                <a:defRPr/>
              </a:pPr>
              <a:t>3</a:t>
            </a:fld>
            <a:endParaRPr lang="en-US" dirty="0"/>
          </a:p>
        </p:txBody>
      </p:sp>
    </p:spTree>
    <p:extLst>
      <p:ext uri="{BB962C8B-B14F-4D97-AF65-F5344CB8AC3E}">
        <p14:creationId xmlns:p14="http://schemas.microsoft.com/office/powerpoint/2010/main" val="27831291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40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accent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EBCD5785-8A43-4CC4-A705-D4AA7E8DB57F}" type="datetimeFigureOut">
              <a:rPr lang="en-US" smtClean="0">
                <a:solidFill>
                  <a:prstClr val="black">
                    <a:tint val="75000"/>
                  </a:prstClr>
                </a:solidFill>
              </a:rPr>
              <a:pPr/>
              <a:t>07/29/2019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41249" y="533400"/>
            <a:ext cx="3261503" cy="990600"/>
          </a:xfrm>
          <a:prstGeom prst="rect">
            <a:avLst/>
          </a:prstGeom>
        </p:spPr>
      </p:pic>
    </p:spTree>
    <p:extLst>
      <p:ext uri="{BB962C8B-B14F-4D97-AF65-F5344CB8AC3E}">
        <p14:creationId xmlns:p14="http://schemas.microsoft.com/office/powerpoint/2010/main" val="2331409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CD5785-8A43-4CC4-A705-D4AA7E8DB57F}" type="datetimeFigureOut">
              <a:rPr lang="en-US" smtClean="0">
                <a:solidFill>
                  <a:prstClr val="black">
                    <a:tint val="75000"/>
                  </a:prstClr>
                </a:solidFill>
              </a:rPr>
              <a:pPr/>
              <a:t>07/29/2019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01000" y="6481101"/>
            <a:ext cx="990037" cy="300699"/>
          </a:xfrm>
          <a:prstGeom prst="rect">
            <a:avLst/>
          </a:prstGeom>
        </p:spPr>
      </p:pic>
    </p:spTree>
    <p:extLst>
      <p:ext uri="{BB962C8B-B14F-4D97-AF65-F5344CB8AC3E}">
        <p14:creationId xmlns:p14="http://schemas.microsoft.com/office/powerpoint/2010/main" val="3665718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CD5785-8A43-4CC4-A705-D4AA7E8DB57F}" type="datetimeFigureOut">
              <a:rPr lang="en-US" smtClean="0">
                <a:solidFill>
                  <a:prstClr val="black">
                    <a:tint val="75000"/>
                  </a:prstClr>
                </a:solidFill>
              </a:rPr>
              <a:pPr/>
              <a:t>07/29/2019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953909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590550" y="266700"/>
            <a:ext cx="8324850" cy="11049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143000" y="1790700"/>
            <a:ext cx="3810000" cy="43815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5105400" y="1790700"/>
            <a:ext cx="3810000" cy="4381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ftr" sz="quarter" idx="10"/>
          </p:nvPr>
        </p:nvSpPr>
        <p:spPr>
          <a:ln/>
        </p:spPr>
        <p:txBody>
          <a:bodyPr/>
          <a:lstStyle>
            <a:lvl1pPr>
              <a:defRPr/>
            </a:lvl1pPr>
          </a:lstStyle>
          <a:p>
            <a:pPr>
              <a:defRPr/>
            </a:pPr>
            <a:endParaRPr lang="en-US"/>
          </a:p>
        </p:txBody>
      </p:sp>
      <p:sp>
        <p:nvSpPr>
          <p:cNvPr id="6" name="Rectangle 9"/>
          <p:cNvSpPr>
            <a:spLocks noGrp="1" noChangeArrowheads="1"/>
          </p:cNvSpPr>
          <p:nvPr>
            <p:ph type="sldNum" sz="quarter" idx="11"/>
          </p:nvPr>
        </p:nvSpPr>
        <p:spPr>
          <a:ln/>
        </p:spPr>
        <p:txBody>
          <a:bodyPr/>
          <a:lstStyle>
            <a:lvl1pPr>
              <a:defRPr/>
            </a:lvl1pPr>
          </a:lstStyle>
          <a:p>
            <a:pPr>
              <a:defRPr/>
            </a:pPr>
            <a:fld id="{EE707FDE-81C9-4A2E-885C-DC7450A2C62E}" type="slidenum">
              <a:rPr lang="en-US" smtClean="0"/>
              <a:pPr>
                <a:defRPr/>
              </a:pPr>
              <a:t>‹#›</a:t>
            </a:fld>
            <a:endParaRPr lang="en-US"/>
          </a:p>
        </p:txBody>
      </p:sp>
      <p:sp>
        <p:nvSpPr>
          <p:cNvPr id="7" name="Rectangle 10"/>
          <p:cNvSpPr>
            <a:spLocks noGrp="1" noChangeArrowheads="1"/>
          </p:cNvSpPr>
          <p:nvPr>
            <p:ph type="dt" sz="half" idx="12"/>
          </p:nvPr>
        </p:nvSpPr>
        <p:spPr>
          <a:ln/>
        </p:spPr>
        <p:txBody>
          <a:bodyPr/>
          <a:lstStyle>
            <a:lvl1pPr>
              <a:defRPr/>
            </a:lvl1pPr>
          </a:lstStyle>
          <a:p>
            <a:pPr>
              <a:defRPr/>
            </a:pP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01000" y="6481101"/>
            <a:ext cx="990037" cy="300699"/>
          </a:xfrm>
          <a:prstGeom prst="rect">
            <a:avLst/>
          </a:prstGeom>
        </p:spPr>
      </p:pic>
    </p:spTree>
    <p:extLst>
      <p:ext uri="{BB962C8B-B14F-4D97-AF65-F5344CB8AC3E}">
        <p14:creationId xmlns:p14="http://schemas.microsoft.com/office/powerpoint/2010/main" val="252198014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590550" y="266700"/>
            <a:ext cx="8324850" cy="1104900"/>
          </a:xfrm>
        </p:spPr>
        <p:txBody>
          <a:bodyPr>
            <a:noAutofit/>
          </a:bodyPr>
          <a:lstStyle>
            <a:lvl1pPr algn="l">
              <a:defRPr sz="3600"/>
            </a:lvl1pPr>
          </a:lstStyle>
          <a:p>
            <a:r>
              <a:rPr lang="en-US" smtClean="0"/>
              <a:t>Click to edit Master title style</a:t>
            </a:r>
            <a:endParaRPr lang="en-US" dirty="0"/>
          </a:p>
        </p:txBody>
      </p:sp>
      <p:sp>
        <p:nvSpPr>
          <p:cNvPr id="3" name="Text Placeholder 2"/>
          <p:cNvSpPr>
            <a:spLocks noGrp="1"/>
          </p:cNvSpPr>
          <p:nvPr>
            <p:ph type="body" sz="half" idx="1"/>
          </p:nvPr>
        </p:nvSpPr>
        <p:spPr>
          <a:xfrm>
            <a:off x="1143000" y="1790700"/>
            <a:ext cx="3810000" cy="4381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05400" y="1790700"/>
            <a:ext cx="3810000" cy="4381500"/>
          </a:xfrm>
        </p:spPr>
        <p:txBody>
          <a:bodyPr/>
          <a:lstStyle/>
          <a:p>
            <a:pPr lvl="0"/>
            <a:r>
              <a:rPr lang="en-US" noProof="0" smtClean="0"/>
              <a:t>Click icon to add clip art</a:t>
            </a:r>
          </a:p>
        </p:txBody>
      </p:sp>
      <p:sp>
        <p:nvSpPr>
          <p:cNvPr id="5" name="Rectangle 8"/>
          <p:cNvSpPr>
            <a:spLocks noGrp="1" noChangeArrowheads="1"/>
          </p:cNvSpPr>
          <p:nvPr>
            <p:ph type="ftr" sz="quarter" idx="10"/>
          </p:nvPr>
        </p:nvSpPr>
        <p:spPr>
          <a:ln/>
        </p:spPr>
        <p:txBody>
          <a:bodyPr/>
          <a:lstStyle>
            <a:lvl1pPr>
              <a:defRPr/>
            </a:lvl1pPr>
          </a:lstStyle>
          <a:p>
            <a:pPr>
              <a:defRPr/>
            </a:pPr>
            <a:endParaRPr lang="en-US"/>
          </a:p>
        </p:txBody>
      </p:sp>
      <p:sp>
        <p:nvSpPr>
          <p:cNvPr id="6" name="Rectangle 9"/>
          <p:cNvSpPr>
            <a:spLocks noGrp="1" noChangeArrowheads="1"/>
          </p:cNvSpPr>
          <p:nvPr>
            <p:ph type="sldNum" sz="quarter" idx="11"/>
          </p:nvPr>
        </p:nvSpPr>
        <p:spPr>
          <a:ln/>
        </p:spPr>
        <p:txBody>
          <a:bodyPr/>
          <a:lstStyle>
            <a:lvl1pPr>
              <a:defRPr/>
            </a:lvl1pPr>
          </a:lstStyle>
          <a:p>
            <a:pPr>
              <a:defRPr/>
            </a:pPr>
            <a:fld id="{3A1A106F-34A6-4DAE-ACD4-74586214BDBC}" type="slidenum">
              <a:rPr lang="en-US" smtClean="0"/>
              <a:pPr>
                <a:defRPr/>
              </a:pPr>
              <a:t>‹#›</a:t>
            </a:fld>
            <a:endParaRPr lang="en-US"/>
          </a:p>
        </p:txBody>
      </p:sp>
      <p:sp>
        <p:nvSpPr>
          <p:cNvPr id="7" name="Rectangle 10"/>
          <p:cNvSpPr>
            <a:spLocks noGrp="1" noChangeArrowheads="1"/>
          </p:cNvSpPr>
          <p:nvPr>
            <p:ph type="dt" sz="half" idx="12"/>
          </p:nvPr>
        </p:nvSpPr>
        <p:spPr>
          <a:ln/>
        </p:spPr>
        <p:txBody>
          <a:bodyPr/>
          <a:lstStyle>
            <a:lvl1pPr>
              <a:defRPr/>
            </a:lvl1pPr>
          </a:lstStyle>
          <a:p>
            <a:pPr>
              <a:defRPr/>
            </a:pP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01000" y="6481101"/>
            <a:ext cx="990037" cy="300699"/>
          </a:xfrm>
          <a:prstGeom prst="rect">
            <a:avLst/>
          </a:prstGeom>
        </p:spPr>
      </p:pic>
    </p:spTree>
    <p:extLst>
      <p:ext uri="{BB962C8B-B14F-4D97-AF65-F5344CB8AC3E}">
        <p14:creationId xmlns:p14="http://schemas.microsoft.com/office/powerpoint/2010/main" val="364879381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CD5785-8A43-4CC4-A705-D4AA7E8DB57F}" type="datetimeFigureOut">
              <a:rPr lang="en-US" smtClean="0">
                <a:solidFill>
                  <a:prstClr val="black">
                    <a:tint val="75000"/>
                  </a:prstClr>
                </a:solidFill>
              </a:rPr>
              <a:pPr/>
              <a:t>07/29/2019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01000" y="6481101"/>
            <a:ext cx="990037" cy="300699"/>
          </a:xfrm>
          <a:prstGeom prst="rect">
            <a:avLst/>
          </a:prstGeom>
        </p:spPr>
      </p:pic>
    </p:spTree>
    <p:extLst>
      <p:ext uri="{BB962C8B-B14F-4D97-AF65-F5344CB8AC3E}">
        <p14:creationId xmlns:p14="http://schemas.microsoft.com/office/powerpoint/2010/main" val="1143947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alphaModFix amt="40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EBCD5785-8A43-4CC4-A705-D4AA7E8DB57F}" type="datetimeFigureOut">
              <a:rPr lang="en-US" smtClean="0">
                <a:solidFill>
                  <a:prstClr val="black">
                    <a:tint val="75000"/>
                  </a:prstClr>
                </a:solidFill>
              </a:rPr>
              <a:pPr/>
              <a:t>07/29/2019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48600" y="6404901"/>
            <a:ext cx="990037" cy="300699"/>
          </a:xfrm>
          <a:prstGeom prst="rect">
            <a:avLst/>
          </a:prstGeom>
        </p:spPr>
      </p:pic>
    </p:spTree>
    <p:extLst>
      <p:ext uri="{BB962C8B-B14F-4D97-AF65-F5344CB8AC3E}">
        <p14:creationId xmlns:p14="http://schemas.microsoft.com/office/powerpoint/2010/main" val="3082964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CD5785-8A43-4CC4-A705-D4AA7E8DB57F}" type="datetimeFigureOut">
              <a:rPr lang="en-US" smtClean="0">
                <a:solidFill>
                  <a:prstClr val="black">
                    <a:tint val="75000"/>
                  </a:prstClr>
                </a:solidFill>
              </a:rPr>
              <a:pPr/>
              <a:t>07/29/2019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01000" y="6481101"/>
            <a:ext cx="990037" cy="300699"/>
          </a:xfrm>
          <a:prstGeom prst="rect">
            <a:avLst/>
          </a:prstGeom>
        </p:spPr>
      </p:pic>
    </p:spTree>
    <p:extLst>
      <p:ext uri="{BB962C8B-B14F-4D97-AF65-F5344CB8AC3E}">
        <p14:creationId xmlns:p14="http://schemas.microsoft.com/office/powerpoint/2010/main" val="4203811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BCD5785-8A43-4CC4-A705-D4AA7E8DB57F}" type="datetimeFigureOut">
              <a:rPr lang="en-US" smtClean="0">
                <a:solidFill>
                  <a:prstClr val="black">
                    <a:tint val="75000"/>
                  </a:prstClr>
                </a:solidFill>
              </a:rPr>
              <a:pPr/>
              <a:t>07/29/2019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01000" y="6481101"/>
            <a:ext cx="990037" cy="300699"/>
          </a:xfrm>
          <a:prstGeom prst="rect">
            <a:avLst/>
          </a:prstGeom>
        </p:spPr>
      </p:pic>
    </p:spTree>
    <p:extLst>
      <p:ext uri="{BB962C8B-B14F-4D97-AF65-F5344CB8AC3E}">
        <p14:creationId xmlns:p14="http://schemas.microsoft.com/office/powerpoint/2010/main" val="3056182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BCD5785-8A43-4CC4-A705-D4AA7E8DB57F}" type="datetimeFigureOut">
              <a:rPr lang="en-US" smtClean="0">
                <a:solidFill>
                  <a:prstClr val="black">
                    <a:tint val="75000"/>
                  </a:prstClr>
                </a:solidFill>
              </a:rPr>
              <a:pPr/>
              <a:t>07/29/2019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01000" y="6481101"/>
            <a:ext cx="990037" cy="300699"/>
          </a:xfrm>
          <a:prstGeom prst="rect">
            <a:avLst/>
          </a:prstGeom>
        </p:spPr>
      </p:pic>
    </p:spTree>
    <p:extLst>
      <p:ext uri="{BB962C8B-B14F-4D97-AF65-F5344CB8AC3E}">
        <p14:creationId xmlns:p14="http://schemas.microsoft.com/office/powerpoint/2010/main" val="4117371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CD5785-8A43-4CC4-A705-D4AA7E8DB57F}" type="datetimeFigureOut">
              <a:rPr lang="en-US" smtClean="0">
                <a:solidFill>
                  <a:prstClr val="black">
                    <a:tint val="75000"/>
                  </a:prstClr>
                </a:solidFill>
              </a:rPr>
              <a:pPr/>
              <a:t>07/29/2019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01000" y="6481101"/>
            <a:ext cx="990037" cy="300699"/>
          </a:xfrm>
          <a:prstGeom prst="rect">
            <a:avLst/>
          </a:prstGeom>
        </p:spPr>
      </p:pic>
    </p:spTree>
    <p:extLst>
      <p:ext uri="{BB962C8B-B14F-4D97-AF65-F5344CB8AC3E}">
        <p14:creationId xmlns:p14="http://schemas.microsoft.com/office/powerpoint/2010/main" val="1434401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CD5785-8A43-4CC4-A705-D4AA7E8DB57F}" type="datetimeFigureOut">
              <a:rPr lang="en-US" smtClean="0">
                <a:solidFill>
                  <a:prstClr val="black">
                    <a:tint val="75000"/>
                  </a:prstClr>
                </a:solidFill>
              </a:rPr>
              <a:pPr/>
              <a:t>07/29/2019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01000" y="6481101"/>
            <a:ext cx="990037" cy="300699"/>
          </a:xfrm>
          <a:prstGeom prst="rect">
            <a:avLst/>
          </a:prstGeom>
        </p:spPr>
      </p:pic>
    </p:spTree>
    <p:extLst>
      <p:ext uri="{BB962C8B-B14F-4D97-AF65-F5344CB8AC3E}">
        <p14:creationId xmlns:p14="http://schemas.microsoft.com/office/powerpoint/2010/main" val="3831966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CD5785-8A43-4CC4-A705-D4AA7E8DB57F}" type="datetimeFigureOut">
              <a:rPr lang="en-US" smtClean="0">
                <a:solidFill>
                  <a:prstClr val="black">
                    <a:tint val="75000"/>
                  </a:prstClr>
                </a:solidFill>
              </a:rPr>
              <a:pPr/>
              <a:t>07/29/2019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01000" y="6481101"/>
            <a:ext cx="990037" cy="300699"/>
          </a:xfrm>
          <a:prstGeom prst="rect">
            <a:avLst/>
          </a:prstGeom>
        </p:spPr>
      </p:pic>
    </p:spTree>
    <p:extLst>
      <p:ext uri="{BB962C8B-B14F-4D97-AF65-F5344CB8AC3E}">
        <p14:creationId xmlns:p14="http://schemas.microsoft.com/office/powerpoint/2010/main" val="2146453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30000"/>
            <a:lum/>
          </a:blip>
          <a:srcRect/>
          <a:stretch>
            <a:fillRect l="-7000" r="-7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E270C43B-8CF6-41E8-A609-A6398BA7A34C}"/>
              </a:ext>
            </a:extLst>
          </p:cNvPr>
          <p:cNvSpPr/>
          <p:nvPr/>
        </p:nvSpPr>
        <p:spPr>
          <a:xfrm>
            <a:off x="2218094" y="-900"/>
            <a:ext cx="1202613" cy="6858900"/>
          </a:xfrm>
          <a:custGeom>
            <a:avLst/>
            <a:gdLst>
              <a:gd name="connsiteX0" fmla="*/ 0 w 1752600"/>
              <a:gd name="connsiteY0" fmla="*/ 0 h 6858000"/>
              <a:gd name="connsiteX1" fmla="*/ 1752600 w 1752600"/>
              <a:gd name="connsiteY1" fmla="*/ 0 h 6858000"/>
              <a:gd name="connsiteX2" fmla="*/ 1752600 w 1752600"/>
              <a:gd name="connsiteY2" fmla="*/ 6858000 h 6858000"/>
              <a:gd name="connsiteX3" fmla="*/ 0 w 1752600"/>
              <a:gd name="connsiteY3" fmla="*/ 6858000 h 6858000"/>
              <a:gd name="connsiteX4" fmla="*/ 0 w 1752600"/>
              <a:gd name="connsiteY4" fmla="*/ 0 h 6858000"/>
              <a:gd name="connsiteX0" fmla="*/ 0 w 2748776"/>
              <a:gd name="connsiteY0" fmla="*/ 0 h 6858000"/>
              <a:gd name="connsiteX1" fmla="*/ 1752600 w 2748776"/>
              <a:gd name="connsiteY1" fmla="*/ 0 h 6858000"/>
              <a:gd name="connsiteX2" fmla="*/ 2748776 w 2748776"/>
              <a:gd name="connsiteY2" fmla="*/ 6843132 h 6858000"/>
              <a:gd name="connsiteX3" fmla="*/ 0 w 2748776"/>
              <a:gd name="connsiteY3" fmla="*/ 6858000 h 6858000"/>
              <a:gd name="connsiteX4" fmla="*/ 0 w 2748776"/>
              <a:gd name="connsiteY4" fmla="*/ 0 h 6858000"/>
              <a:gd name="connsiteX0" fmla="*/ 0 w 2771078"/>
              <a:gd name="connsiteY0" fmla="*/ 0 h 6858000"/>
              <a:gd name="connsiteX1" fmla="*/ 1752600 w 2771078"/>
              <a:gd name="connsiteY1" fmla="*/ 0 h 6858000"/>
              <a:gd name="connsiteX2" fmla="*/ 2771078 w 2771078"/>
              <a:gd name="connsiteY2" fmla="*/ 6835698 h 6858000"/>
              <a:gd name="connsiteX3" fmla="*/ 0 w 2771078"/>
              <a:gd name="connsiteY3" fmla="*/ 6858000 h 6858000"/>
              <a:gd name="connsiteX4" fmla="*/ 0 w 2771078"/>
              <a:gd name="connsiteY4" fmla="*/ 0 h 6858000"/>
              <a:gd name="connsiteX0" fmla="*/ 0 w 2771078"/>
              <a:gd name="connsiteY0" fmla="*/ 0 h 6858001"/>
              <a:gd name="connsiteX1" fmla="*/ 1752600 w 2771078"/>
              <a:gd name="connsiteY1" fmla="*/ 0 h 6858001"/>
              <a:gd name="connsiteX2" fmla="*/ 2771078 w 2771078"/>
              <a:gd name="connsiteY2" fmla="*/ 6858001 h 6858001"/>
              <a:gd name="connsiteX3" fmla="*/ 0 w 2771078"/>
              <a:gd name="connsiteY3" fmla="*/ 6858000 h 6858001"/>
              <a:gd name="connsiteX4" fmla="*/ 0 w 2771078"/>
              <a:gd name="connsiteY4" fmla="*/ 0 h 6858001"/>
              <a:gd name="connsiteX0" fmla="*/ 0 w 2771078"/>
              <a:gd name="connsiteY0" fmla="*/ 0 h 6858001"/>
              <a:gd name="connsiteX1" fmla="*/ 1752600 w 2771078"/>
              <a:gd name="connsiteY1" fmla="*/ 0 h 6858001"/>
              <a:gd name="connsiteX2" fmla="*/ 2771078 w 2771078"/>
              <a:gd name="connsiteY2" fmla="*/ 6858001 h 6858001"/>
              <a:gd name="connsiteX3" fmla="*/ 0 w 2771078"/>
              <a:gd name="connsiteY3" fmla="*/ 6858000 h 6858001"/>
              <a:gd name="connsiteX4" fmla="*/ 0 w 2771078"/>
              <a:gd name="connsiteY4" fmla="*/ 0 h 6858001"/>
              <a:gd name="connsiteX0" fmla="*/ 0 w 2771078"/>
              <a:gd name="connsiteY0" fmla="*/ 0 h 6858001"/>
              <a:gd name="connsiteX1" fmla="*/ 1752600 w 2771078"/>
              <a:gd name="connsiteY1" fmla="*/ 0 h 6858001"/>
              <a:gd name="connsiteX2" fmla="*/ 2771078 w 2771078"/>
              <a:gd name="connsiteY2" fmla="*/ 6858001 h 6858001"/>
              <a:gd name="connsiteX3" fmla="*/ 2609386 w 2771078"/>
              <a:gd name="connsiteY3" fmla="*/ 6850566 h 6858001"/>
              <a:gd name="connsiteX4" fmla="*/ 0 w 2771078"/>
              <a:gd name="connsiteY4" fmla="*/ 0 h 6858001"/>
              <a:gd name="connsiteX0" fmla="*/ 0 w 1157868"/>
              <a:gd name="connsiteY0" fmla="*/ 22303 h 6858001"/>
              <a:gd name="connsiteX1" fmla="*/ 139390 w 1157868"/>
              <a:gd name="connsiteY1" fmla="*/ 0 h 6858001"/>
              <a:gd name="connsiteX2" fmla="*/ 1157868 w 1157868"/>
              <a:gd name="connsiteY2" fmla="*/ 6858001 h 6858001"/>
              <a:gd name="connsiteX3" fmla="*/ 996176 w 1157868"/>
              <a:gd name="connsiteY3" fmla="*/ 6850566 h 6858001"/>
              <a:gd name="connsiteX4" fmla="*/ 0 w 1157868"/>
              <a:gd name="connsiteY4" fmla="*/ 22303 h 6858001"/>
              <a:gd name="connsiteX0" fmla="*/ 0 w 1157868"/>
              <a:gd name="connsiteY0" fmla="*/ 22303 h 6858001"/>
              <a:gd name="connsiteX1" fmla="*/ 139390 w 1157868"/>
              <a:gd name="connsiteY1" fmla="*/ 0 h 6858001"/>
              <a:gd name="connsiteX2" fmla="*/ 1157868 w 1157868"/>
              <a:gd name="connsiteY2" fmla="*/ 6858001 h 6858001"/>
              <a:gd name="connsiteX3" fmla="*/ 1040781 w 1157868"/>
              <a:gd name="connsiteY3" fmla="*/ 6858000 h 6858001"/>
              <a:gd name="connsiteX4" fmla="*/ 0 w 1157868"/>
              <a:gd name="connsiteY4" fmla="*/ 22303 h 6858001"/>
              <a:gd name="connsiteX0" fmla="*/ 0 w 1150434"/>
              <a:gd name="connsiteY0" fmla="*/ 0 h 6865435"/>
              <a:gd name="connsiteX1" fmla="*/ 131956 w 1150434"/>
              <a:gd name="connsiteY1" fmla="*/ 7434 h 6865435"/>
              <a:gd name="connsiteX2" fmla="*/ 1150434 w 1150434"/>
              <a:gd name="connsiteY2" fmla="*/ 6865435 h 6865435"/>
              <a:gd name="connsiteX3" fmla="*/ 1033347 w 1150434"/>
              <a:gd name="connsiteY3" fmla="*/ 6865434 h 6865435"/>
              <a:gd name="connsiteX4" fmla="*/ 0 w 1150434"/>
              <a:gd name="connsiteY4" fmla="*/ 0 h 6865435"/>
              <a:gd name="connsiteX0" fmla="*/ 0 w 1140909"/>
              <a:gd name="connsiteY0" fmla="*/ 2091 h 6858001"/>
              <a:gd name="connsiteX1" fmla="*/ 122431 w 1140909"/>
              <a:gd name="connsiteY1" fmla="*/ 0 h 6858001"/>
              <a:gd name="connsiteX2" fmla="*/ 1140909 w 1140909"/>
              <a:gd name="connsiteY2" fmla="*/ 6858001 h 6858001"/>
              <a:gd name="connsiteX3" fmla="*/ 1023822 w 1140909"/>
              <a:gd name="connsiteY3" fmla="*/ 6858000 h 6858001"/>
              <a:gd name="connsiteX4" fmla="*/ 0 w 1140909"/>
              <a:gd name="connsiteY4" fmla="*/ 2091 h 6858001"/>
              <a:gd name="connsiteX0" fmla="*/ 0 w 1140909"/>
              <a:gd name="connsiteY0" fmla="*/ 2091 h 6858001"/>
              <a:gd name="connsiteX1" fmla="*/ 345455 w 1140909"/>
              <a:gd name="connsiteY1" fmla="*/ 0 h 6858001"/>
              <a:gd name="connsiteX2" fmla="*/ 1140909 w 1140909"/>
              <a:gd name="connsiteY2" fmla="*/ 6858001 h 6858001"/>
              <a:gd name="connsiteX3" fmla="*/ 1023822 w 1140909"/>
              <a:gd name="connsiteY3" fmla="*/ 6858000 h 6858001"/>
              <a:gd name="connsiteX4" fmla="*/ 0 w 1140909"/>
              <a:gd name="connsiteY4" fmla="*/ 2091 h 6858001"/>
              <a:gd name="connsiteX0" fmla="*/ 0 w 1423407"/>
              <a:gd name="connsiteY0" fmla="*/ 2091 h 6858001"/>
              <a:gd name="connsiteX1" fmla="*/ 345455 w 1423407"/>
              <a:gd name="connsiteY1" fmla="*/ 0 h 6858001"/>
              <a:gd name="connsiteX2" fmla="*/ 1423407 w 1423407"/>
              <a:gd name="connsiteY2" fmla="*/ 6858001 h 6858001"/>
              <a:gd name="connsiteX3" fmla="*/ 1023822 w 1423407"/>
              <a:gd name="connsiteY3" fmla="*/ 6858000 h 6858001"/>
              <a:gd name="connsiteX4" fmla="*/ 0 w 1423407"/>
              <a:gd name="connsiteY4" fmla="*/ 2091 h 6858001"/>
              <a:gd name="connsiteX0" fmla="*/ 0 w 1423407"/>
              <a:gd name="connsiteY0" fmla="*/ 0 h 6855910"/>
              <a:gd name="connsiteX1" fmla="*/ 397494 w 1423407"/>
              <a:gd name="connsiteY1" fmla="*/ 12779 h 6855910"/>
              <a:gd name="connsiteX2" fmla="*/ 1423407 w 1423407"/>
              <a:gd name="connsiteY2" fmla="*/ 6855910 h 6855910"/>
              <a:gd name="connsiteX3" fmla="*/ 1023822 w 1423407"/>
              <a:gd name="connsiteY3" fmla="*/ 6855909 h 6855910"/>
              <a:gd name="connsiteX4" fmla="*/ 0 w 1423407"/>
              <a:gd name="connsiteY4" fmla="*/ 0 h 6855910"/>
              <a:gd name="connsiteX0" fmla="*/ 0 w 1423407"/>
              <a:gd name="connsiteY0" fmla="*/ 0 h 6855910"/>
              <a:gd name="connsiteX1" fmla="*/ 397494 w 1423407"/>
              <a:gd name="connsiteY1" fmla="*/ 5344 h 6855910"/>
              <a:gd name="connsiteX2" fmla="*/ 1423407 w 1423407"/>
              <a:gd name="connsiteY2" fmla="*/ 6855910 h 6855910"/>
              <a:gd name="connsiteX3" fmla="*/ 1023822 w 1423407"/>
              <a:gd name="connsiteY3" fmla="*/ 6855909 h 6855910"/>
              <a:gd name="connsiteX4" fmla="*/ 0 w 1423407"/>
              <a:gd name="connsiteY4" fmla="*/ 0 h 6855910"/>
              <a:gd name="connsiteX0" fmla="*/ 0 w 1415973"/>
              <a:gd name="connsiteY0" fmla="*/ 0 h 6855910"/>
              <a:gd name="connsiteX1" fmla="*/ 397494 w 1415973"/>
              <a:gd name="connsiteY1" fmla="*/ 5344 h 6855910"/>
              <a:gd name="connsiteX2" fmla="*/ 1415973 w 1415973"/>
              <a:gd name="connsiteY2" fmla="*/ 6855910 h 6855910"/>
              <a:gd name="connsiteX3" fmla="*/ 1023822 w 1415973"/>
              <a:gd name="connsiteY3" fmla="*/ 6855909 h 6855910"/>
              <a:gd name="connsiteX4" fmla="*/ 0 w 1415973"/>
              <a:gd name="connsiteY4" fmla="*/ 0 h 6855910"/>
              <a:gd name="connsiteX0" fmla="*/ 0 w 1415973"/>
              <a:gd name="connsiteY0" fmla="*/ 0 h 6863344"/>
              <a:gd name="connsiteX1" fmla="*/ 397494 w 1415973"/>
              <a:gd name="connsiteY1" fmla="*/ 5344 h 6863344"/>
              <a:gd name="connsiteX2" fmla="*/ 1415973 w 1415973"/>
              <a:gd name="connsiteY2" fmla="*/ 6855910 h 6863344"/>
              <a:gd name="connsiteX3" fmla="*/ 1016387 w 1415973"/>
              <a:gd name="connsiteY3" fmla="*/ 6863344 h 6863344"/>
              <a:gd name="connsiteX4" fmla="*/ 0 w 1415973"/>
              <a:gd name="connsiteY4" fmla="*/ 0 h 6863344"/>
              <a:gd name="connsiteX0" fmla="*/ 0 w 1415973"/>
              <a:gd name="connsiteY0" fmla="*/ 9526 h 6872870"/>
              <a:gd name="connsiteX1" fmla="*/ 397494 w 1415973"/>
              <a:gd name="connsiteY1" fmla="*/ 0 h 6872870"/>
              <a:gd name="connsiteX2" fmla="*/ 1415973 w 1415973"/>
              <a:gd name="connsiteY2" fmla="*/ 6865436 h 6872870"/>
              <a:gd name="connsiteX3" fmla="*/ 1016387 w 1415973"/>
              <a:gd name="connsiteY3" fmla="*/ 6872870 h 6872870"/>
              <a:gd name="connsiteX4" fmla="*/ 0 w 1415973"/>
              <a:gd name="connsiteY4" fmla="*/ 9526 h 6872870"/>
              <a:gd name="connsiteX0" fmla="*/ 0 w 1415973"/>
              <a:gd name="connsiteY0" fmla="*/ 2090 h 6865434"/>
              <a:gd name="connsiteX1" fmla="*/ 397494 w 1415973"/>
              <a:gd name="connsiteY1" fmla="*/ 0 h 6865434"/>
              <a:gd name="connsiteX2" fmla="*/ 1415973 w 1415973"/>
              <a:gd name="connsiteY2" fmla="*/ 6858000 h 6865434"/>
              <a:gd name="connsiteX3" fmla="*/ 1016387 w 1415973"/>
              <a:gd name="connsiteY3" fmla="*/ 6865434 h 6865434"/>
              <a:gd name="connsiteX4" fmla="*/ 0 w 1415973"/>
              <a:gd name="connsiteY4" fmla="*/ 2090 h 6865434"/>
              <a:gd name="connsiteX0" fmla="*/ 0 w 1415973"/>
              <a:gd name="connsiteY0" fmla="*/ 2090 h 6858000"/>
              <a:gd name="connsiteX1" fmla="*/ 397494 w 1415973"/>
              <a:gd name="connsiteY1" fmla="*/ 0 h 6858000"/>
              <a:gd name="connsiteX2" fmla="*/ 1415973 w 1415973"/>
              <a:gd name="connsiteY2" fmla="*/ 6858000 h 6858000"/>
              <a:gd name="connsiteX3" fmla="*/ 1023821 w 1415973"/>
              <a:gd name="connsiteY3" fmla="*/ 6857999 h 6858000"/>
              <a:gd name="connsiteX4" fmla="*/ 0 w 1415973"/>
              <a:gd name="connsiteY4" fmla="*/ 2090 h 6858000"/>
              <a:gd name="connsiteX0" fmla="*/ 0 w 1415973"/>
              <a:gd name="connsiteY0" fmla="*/ 2090 h 6858000"/>
              <a:gd name="connsiteX1" fmla="*/ 397494 w 1415973"/>
              <a:gd name="connsiteY1" fmla="*/ 0 h 6858000"/>
              <a:gd name="connsiteX2" fmla="*/ 1415973 w 1415973"/>
              <a:gd name="connsiteY2" fmla="*/ 6858000 h 6858000"/>
              <a:gd name="connsiteX3" fmla="*/ 1016387 w 1415973"/>
              <a:gd name="connsiteY3" fmla="*/ 6857999 h 6858000"/>
              <a:gd name="connsiteX4" fmla="*/ 0 w 1415973"/>
              <a:gd name="connsiteY4" fmla="*/ 2090 h 6858000"/>
              <a:gd name="connsiteX0" fmla="*/ 0 w 1415973"/>
              <a:gd name="connsiteY0" fmla="*/ 0 h 6855910"/>
              <a:gd name="connsiteX1" fmla="*/ 199374 w 1415973"/>
              <a:gd name="connsiteY1" fmla="*/ 5531 h 6855910"/>
              <a:gd name="connsiteX2" fmla="*/ 1415973 w 1415973"/>
              <a:gd name="connsiteY2" fmla="*/ 6855910 h 6855910"/>
              <a:gd name="connsiteX3" fmla="*/ 1016387 w 1415973"/>
              <a:gd name="connsiteY3" fmla="*/ 6855909 h 6855910"/>
              <a:gd name="connsiteX4" fmla="*/ 0 w 1415973"/>
              <a:gd name="connsiteY4" fmla="*/ 0 h 6855910"/>
              <a:gd name="connsiteX0" fmla="*/ 0 w 1202613"/>
              <a:gd name="connsiteY0" fmla="*/ 0 h 6855910"/>
              <a:gd name="connsiteX1" fmla="*/ 199374 w 1202613"/>
              <a:gd name="connsiteY1" fmla="*/ 5531 h 6855910"/>
              <a:gd name="connsiteX2" fmla="*/ 1202613 w 1202613"/>
              <a:gd name="connsiteY2" fmla="*/ 6855910 h 6855910"/>
              <a:gd name="connsiteX3" fmla="*/ 1016387 w 1202613"/>
              <a:gd name="connsiteY3" fmla="*/ 6855909 h 6855910"/>
              <a:gd name="connsiteX4" fmla="*/ 0 w 1202613"/>
              <a:gd name="connsiteY4" fmla="*/ 0 h 6855910"/>
              <a:gd name="connsiteX0" fmla="*/ 0 w 1202613"/>
              <a:gd name="connsiteY0" fmla="*/ 820 h 6856730"/>
              <a:gd name="connsiteX1" fmla="*/ 199374 w 1202613"/>
              <a:gd name="connsiteY1" fmla="*/ 0 h 6856730"/>
              <a:gd name="connsiteX2" fmla="*/ 1202613 w 1202613"/>
              <a:gd name="connsiteY2" fmla="*/ 6856730 h 6856730"/>
              <a:gd name="connsiteX3" fmla="*/ 1016387 w 1202613"/>
              <a:gd name="connsiteY3" fmla="*/ 6856729 h 6856730"/>
              <a:gd name="connsiteX4" fmla="*/ 0 w 1202613"/>
              <a:gd name="connsiteY4" fmla="*/ 820 h 6856730"/>
              <a:gd name="connsiteX0" fmla="*/ 0 w 1202613"/>
              <a:gd name="connsiteY0" fmla="*/ 820 h 6856730"/>
              <a:gd name="connsiteX1" fmla="*/ 192230 w 1202613"/>
              <a:gd name="connsiteY1" fmla="*/ 0 h 6856730"/>
              <a:gd name="connsiteX2" fmla="*/ 1202613 w 1202613"/>
              <a:gd name="connsiteY2" fmla="*/ 6856730 h 6856730"/>
              <a:gd name="connsiteX3" fmla="*/ 1016387 w 1202613"/>
              <a:gd name="connsiteY3" fmla="*/ 6856729 h 6856730"/>
              <a:gd name="connsiteX4" fmla="*/ 0 w 1202613"/>
              <a:gd name="connsiteY4" fmla="*/ 820 h 6856730"/>
              <a:gd name="connsiteX0" fmla="*/ 0 w 1202613"/>
              <a:gd name="connsiteY0" fmla="*/ 820 h 6856730"/>
              <a:gd name="connsiteX1" fmla="*/ 182705 w 1202613"/>
              <a:gd name="connsiteY1" fmla="*/ 0 h 6856730"/>
              <a:gd name="connsiteX2" fmla="*/ 1202613 w 1202613"/>
              <a:gd name="connsiteY2" fmla="*/ 6856730 h 6856730"/>
              <a:gd name="connsiteX3" fmla="*/ 1016387 w 1202613"/>
              <a:gd name="connsiteY3" fmla="*/ 6856729 h 6856730"/>
              <a:gd name="connsiteX4" fmla="*/ 0 w 1202613"/>
              <a:gd name="connsiteY4" fmla="*/ 820 h 6856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613" h="6856730">
                <a:moveTo>
                  <a:pt x="0" y="820"/>
                </a:moveTo>
                <a:lnTo>
                  <a:pt x="182705" y="0"/>
                </a:lnTo>
                <a:lnTo>
                  <a:pt x="1202613" y="6856730"/>
                </a:lnTo>
                <a:lnTo>
                  <a:pt x="1016387" y="6856729"/>
                </a:lnTo>
                <a:lnTo>
                  <a:pt x="0" y="8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E7229E2C-D6D8-4B38-AF5F-BC580ED5237E}"/>
              </a:ext>
            </a:extLst>
          </p:cNvPr>
          <p:cNvSpPr/>
          <p:nvPr/>
        </p:nvSpPr>
        <p:spPr>
          <a:xfrm>
            <a:off x="3114288" y="-1798"/>
            <a:ext cx="6029712" cy="6859798"/>
          </a:xfrm>
          <a:custGeom>
            <a:avLst/>
            <a:gdLst>
              <a:gd name="connsiteX0" fmla="*/ 0 w 5181600"/>
              <a:gd name="connsiteY0" fmla="*/ 0 h 6858000"/>
              <a:gd name="connsiteX1" fmla="*/ 5181600 w 5181600"/>
              <a:gd name="connsiteY1" fmla="*/ 0 h 6858000"/>
              <a:gd name="connsiteX2" fmla="*/ 5181600 w 5181600"/>
              <a:gd name="connsiteY2" fmla="*/ 6858000 h 6858000"/>
              <a:gd name="connsiteX3" fmla="*/ 0 w 5181600"/>
              <a:gd name="connsiteY3" fmla="*/ 6858000 h 6858000"/>
              <a:gd name="connsiteX4" fmla="*/ 0 w 5181600"/>
              <a:gd name="connsiteY4" fmla="*/ 0 h 6858000"/>
              <a:gd name="connsiteX0" fmla="*/ 1159727 w 6341327"/>
              <a:gd name="connsiteY0" fmla="*/ 0 h 6858000"/>
              <a:gd name="connsiteX1" fmla="*/ 6341327 w 6341327"/>
              <a:gd name="connsiteY1" fmla="*/ 0 h 6858000"/>
              <a:gd name="connsiteX2" fmla="*/ 6341327 w 6341327"/>
              <a:gd name="connsiteY2" fmla="*/ 6858000 h 6858000"/>
              <a:gd name="connsiteX3" fmla="*/ 0 w 6341327"/>
              <a:gd name="connsiteY3" fmla="*/ 6843132 h 6858000"/>
              <a:gd name="connsiteX4" fmla="*/ 1159727 w 6341327"/>
              <a:gd name="connsiteY4" fmla="*/ 0 h 6858000"/>
              <a:gd name="connsiteX0" fmla="*/ 0 w 7367239"/>
              <a:gd name="connsiteY0" fmla="*/ 0 h 6858000"/>
              <a:gd name="connsiteX1" fmla="*/ 7367239 w 7367239"/>
              <a:gd name="connsiteY1" fmla="*/ 0 h 6858000"/>
              <a:gd name="connsiteX2" fmla="*/ 7367239 w 7367239"/>
              <a:gd name="connsiteY2" fmla="*/ 6858000 h 6858000"/>
              <a:gd name="connsiteX3" fmla="*/ 1025912 w 7367239"/>
              <a:gd name="connsiteY3" fmla="*/ 6843132 h 6858000"/>
              <a:gd name="connsiteX4" fmla="*/ 0 w 7367239"/>
              <a:gd name="connsiteY4" fmla="*/ 0 h 6858000"/>
              <a:gd name="connsiteX0" fmla="*/ 0 w 7359805"/>
              <a:gd name="connsiteY0" fmla="*/ 7434 h 6858000"/>
              <a:gd name="connsiteX1" fmla="*/ 7359805 w 7359805"/>
              <a:gd name="connsiteY1" fmla="*/ 0 h 6858000"/>
              <a:gd name="connsiteX2" fmla="*/ 7359805 w 7359805"/>
              <a:gd name="connsiteY2" fmla="*/ 6858000 h 6858000"/>
              <a:gd name="connsiteX3" fmla="*/ 1018478 w 7359805"/>
              <a:gd name="connsiteY3" fmla="*/ 6843132 h 6858000"/>
              <a:gd name="connsiteX4" fmla="*/ 0 w 7359805"/>
              <a:gd name="connsiteY4" fmla="*/ 7434 h 6858000"/>
              <a:gd name="connsiteX0" fmla="*/ 0 w 7359805"/>
              <a:gd name="connsiteY0" fmla="*/ 291 h 6858000"/>
              <a:gd name="connsiteX1" fmla="*/ 7359805 w 7359805"/>
              <a:gd name="connsiteY1" fmla="*/ 0 h 6858000"/>
              <a:gd name="connsiteX2" fmla="*/ 7359805 w 7359805"/>
              <a:gd name="connsiteY2" fmla="*/ 6858000 h 6858000"/>
              <a:gd name="connsiteX3" fmla="*/ 1018478 w 7359805"/>
              <a:gd name="connsiteY3" fmla="*/ 6843132 h 6858000"/>
              <a:gd name="connsiteX4" fmla="*/ 0 w 7359805"/>
              <a:gd name="connsiteY4" fmla="*/ 291 h 6858000"/>
              <a:gd name="connsiteX0" fmla="*/ 0 w 7359805"/>
              <a:gd name="connsiteY0" fmla="*/ 291 h 6859801"/>
              <a:gd name="connsiteX1" fmla="*/ 7359805 w 7359805"/>
              <a:gd name="connsiteY1" fmla="*/ 0 h 6859801"/>
              <a:gd name="connsiteX2" fmla="*/ 7359805 w 7359805"/>
              <a:gd name="connsiteY2" fmla="*/ 6858000 h 6859801"/>
              <a:gd name="connsiteX3" fmla="*/ 1018478 w 7359805"/>
              <a:gd name="connsiteY3" fmla="*/ 6859801 h 6859801"/>
              <a:gd name="connsiteX4" fmla="*/ 0 w 7359805"/>
              <a:gd name="connsiteY4" fmla="*/ 291 h 6859801"/>
              <a:gd name="connsiteX0" fmla="*/ 0 w 7731512"/>
              <a:gd name="connsiteY0" fmla="*/ 291 h 6859801"/>
              <a:gd name="connsiteX1" fmla="*/ 7731512 w 7731512"/>
              <a:gd name="connsiteY1" fmla="*/ 0 h 6859801"/>
              <a:gd name="connsiteX2" fmla="*/ 7359805 w 7731512"/>
              <a:gd name="connsiteY2" fmla="*/ 6858000 h 6859801"/>
              <a:gd name="connsiteX3" fmla="*/ 1018478 w 7731512"/>
              <a:gd name="connsiteY3" fmla="*/ 6859801 h 6859801"/>
              <a:gd name="connsiteX4" fmla="*/ 0 w 7731512"/>
              <a:gd name="connsiteY4" fmla="*/ 291 h 6859801"/>
              <a:gd name="connsiteX0" fmla="*/ 0 w 7731512"/>
              <a:gd name="connsiteY0" fmla="*/ 291 h 6859801"/>
              <a:gd name="connsiteX1" fmla="*/ 7731512 w 7731512"/>
              <a:gd name="connsiteY1" fmla="*/ 0 h 6859801"/>
              <a:gd name="connsiteX2" fmla="*/ 7731512 w 7731512"/>
              <a:gd name="connsiteY2" fmla="*/ 6858001 h 6859801"/>
              <a:gd name="connsiteX3" fmla="*/ 1018478 w 7731512"/>
              <a:gd name="connsiteY3" fmla="*/ 6859801 h 6859801"/>
              <a:gd name="connsiteX4" fmla="*/ 0 w 7731512"/>
              <a:gd name="connsiteY4" fmla="*/ 291 h 6859801"/>
              <a:gd name="connsiteX0" fmla="*/ 0 w 7731512"/>
              <a:gd name="connsiteY0" fmla="*/ 291 h 6858001"/>
              <a:gd name="connsiteX1" fmla="*/ 7731512 w 7731512"/>
              <a:gd name="connsiteY1" fmla="*/ 0 h 6858001"/>
              <a:gd name="connsiteX2" fmla="*/ 7731512 w 7731512"/>
              <a:gd name="connsiteY2" fmla="*/ 6858001 h 6858001"/>
              <a:gd name="connsiteX3" fmla="*/ 2132903 w 7731512"/>
              <a:gd name="connsiteY3" fmla="*/ 6831219 h 6858001"/>
              <a:gd name="connsiteX4" fmla="*/ 0 w 7731512"/>
              <a:gd name="connsiteY4" fmla="*/ 291 h 6858001"/>
              <a:gd name="connsiteX0" fmla="*/ 0 w 6036062"/>
              <a:gd name="connsiteY0" fmla="*/ 291 h 6858001"/>
              <a:gd name="connsiteX1" fmla="*/ 6036062 w 6036062"/>
              <a:gd name="connsiteY1" fmla="*/ 0 h 6858001"/>
              <a:gd name="connsiteX2" fmla="*/ 6036062 w 6036062"/>
              <a:gd name="connsiteY2" fmla="*/ 6858001 h 6858001"/>
              <a:gd name="connsiteX3" fmla="*/ 437453 w 6036062"/>
              <a:gd name="connsiteY3" fmla="*/ 6831219 h 6858001"/>
              <a:gd name="connsiteX4" fmla="*/ 0 w 6036062"/>
              <a:gd name="connsiteY4" fmla="*/ 291 h 6858001"/>
              <a:gd name="connsiteX0" fmla="*/ 0 w 6036062"/>
              <a:gd name="connsiteY0" fmla="*/ 291 h 6869329"/>
              <a:gd name="connsiteX1" fmla="*/ 6036062 w 6036062"/>
              <a:gd name="connsiteY1" fmla="*/ 0 h 6869329"/>
              <a:gd name="connsiteX2" fmla="*/ 6036062 w 6036062"/>
              <a:gd name="connsiteY2" fmla="*/ 6858001 h 6869329"/>
              <a:gd name="connsiteX3" fmla="*/ 1847153 w 6036062"/>
              <a:gd name="connsiteY3" fmla="*/ 6869329 h 6869329"/>
              <a:gd name="connsiteX4" fmla="*/ 0 w 6036062"/>
              <a:gd name="connsiteY4" fmla="*/ 291 h 6869329"/>
              <a:gd name="connsiteX0" fmla="*/ 0 w 6036062"/>
              <a:gd name="connsiteY0" fmla="*/ 291 h 6858001"/>
              <a:gd name="connsiteX1" fmla="*/ 6036062 w 6036062"/>
              <a:gd name="connsiteY1" fmla="*/ 0 h 6858001"/>
              <a:gd name="connsiteX2" fmla="*/ 6036062 w 6036062"/>
              <a:gd name="connsiteY2" fmla="*/ 6858001 h 6858001"/>
              <a:gd name="connsiteX3" fmla="*/ 1799528 w 6036062"/>
              <a:gd name="connsiteY3" fmla="*/ 6831219 h 6858001"/>
              <a:gd name="connsiteX4" fmla="*/ 0 w 6036062"/>
              <a:gd name="connsiteY4" fmla="*/ 291 h 6858001"/>
              <a:gd name="connsiteX0" fmla="*/ 0 w 6036062"/>
              <a:gd name="connsiteY0" fmla="*/ 291 h 6859801"/>
              <a:gd name="connsiteX1" fmla="*/ 6036062 w 6036062"/>
              <a:gd name="connsiteY1" fmla="*/ 0 h 6859801"/>
              <a:gd name="connsiteX2" fmla="*/ 6036062 w 6036062"/>
              <a:gd name="connsiteY2" fmla="*/ 6858001 h 6859801"/>
              <a:gd name="connsiteX3" fmla="*/ 1818578 w 6036062"/>
              <a:gd name="connsiteY3" fmla="*/ 6859801 h 6859801"/>
              <a:gd name="connsiteX4" fmla="*/ 0 w 6036062"/>
              <a:gd name="connsiteY4" fmla="*/ 291 h 6859801"/>
              <a:gd name="connsiteX0" fmla="*/ 0 w 6036062"/>
              <a:gd name="connsiteY0" fmla="*/ 291 h 6858001"/>
              <a:gd name="connsiteX1" fmla="*/ 6036062 w 6036062"/>
              <a:gd name="connsiteY1" fmla="*/ 0 h 6858001"/>
              <a:gd name="connsiteX2" fmla="*/ 6036062 w 6036062"/>
              <a:gd name="connsiteY2" fmla="*/ 6858001 h 6858001"/>
              <a:gd name="connsiteX3" fmla="*/ 1215328 w 6036062"/>
              <a:gd name="connsiteY3" fmla="*/ 6840746 h 6858001"/>
              <a:gd name="connsiteX4" fmla="*/ 0 w 6036062"/>
              <a:gd name="connsiteY4" fmla="*/ 291 h 6858001"/>
              <a:gd name="connsiteX0" fmla="*/ 0 w 6036062"/>
              <a:gd name="connsiteY0" fmla="*/ 291 h 6858001"/>
              <a:gd name="connsiteX1" fmla="*/ 6036062 w 6036062"/>
              <a:gd name="connsiteY1" fmla="*/ 0 h 6858001"/>
              <a:gd name="connsiteX2" fmla="*/ 6036062 w 6036062"/>
              <a:gd name="connsiteY2" fmla="*/ 6858001 h 6858001"/>
              <a:gd name="connsiteX3" fmla="*/ 1005778 w 6036062"/>
              <a:gd name="connsiteY3" fmla="*/ 6847098 h 6858001"/>
              <a:gd name="connsiteX4" fmla="*/ 0 w 6036062"/>
              <a:gd name="connsiteY4" fmla="*/ 291 h 6858001"/>
              <a:gd name="connsiteX0" fmla="*/ 0 w 6036062"/>
              <a:gd name="connsiteY0" fmla="*/ 291 h 6858001"/>
              <a:gd name="connsiteX1" fmla="*/ 6036062 w 6036062"/>
              <a:gd name="connsiteY1" fmla="*/ 0 h 6858001"/>
              <a:gd name="connsiteX2" fmla="*/ 6036062 w 6036062"/>
              <a:gd name="connsiteY2" fmla="*/ 6858001 h 6858001"/>
              <a:gd name="connsiteX3" fmla="*/ 1005778 w 6036062"/>
              <a:gd name="connsiteY3" fmla="*/ 6847098 h 6858001"/>
              <a:gd name="connsiteX4" fmla="*/ 0 w 6036062"/>
              <a:gd name="connsiteY4" fmla="*/ 291 h 6858001"/>
              <a:gd name="connsiteX0" fmla="*/ 0 w 6036062"/>
              <a:gd name="connsiteY0" fmla="*/ 0 h 6864062"/>
              <a:gd name="connsiteX1" fmla="*/ 6036062 w 6036062"/>
              <a:gd name="connsiteY1" fmla="*/ 6061 h 6864062"/>
              <a:gd name="connsiteX2" fmla="*/ 6036062 w 6036062"/>
              <a:gd name="connsiteY2" fmla="*/ 6864062 h 6864062"/>
              <a:gd name="connsiteX3" fmla="*/ 1005778 w 6036062"/>
              <a:gd name="connsiteY3" fmla="*/ 6853159 h 6864062"/>
              <a:gd name="connsiteX4" fmla="*/ 0 w 6036062"/>
              <a:gd name="connsiteY4" fmla="*/ 0 h 6864062"/>
              <a:gd name="connsiteX0" fmla="*/ 0 w 6036062"/>
              <a:gd name="connsiteY0" fmla="*/ 0 h 6864062"/>
              <a:gd name="connsiteX1" fmla="*/ 6036062 w 6036062"/>
              <a:gd name="connsiteY1" fmla="*/ 6061 h 6864062"/>
              <a:gd name="connsiteX2" fmla="*/ 6036062 w 6036062"/>
              <a:gd name="connsiteY2" fmla="*/ 6864062 h 6864062"/>
              <a:gd name="connsiteX3" fmla="*/ 1024828 w 6036062"/>
              <a:gd name="connsiteY3" fmla="*/ 6853159 h 6864062"/>
              <a:gd name="connsiteX4" fmla="*/ 0 w 6036062"/>
              <a:gd name="connsiteY4" fmla="*/ 0 h 6864062"/>
              <a:gd name="connsiteX0" fmla="*/ 0 w 6036062"/>
              <a:gd name="connsiteY0" fmla="*/ 0 h 6865862"/>
              <a:gd name="connsiteX1" fmla="*/ 6036062 w 6036062"/>
              <a:gd name="connsiteY1" fmla="*/ 6061 h 6865862"/>
              <a:gd name="connsiteX2" fmla="*/ 6036062 w 6036062"/>
              <a:gd name="connsiteY2" fmla="*/ 6864062 h 6865862"/>
              <a:gd name="connsiteX3" fmla="*/ 1031178 w 6036062"/>
              <a:gd name="connsiteY3" fmla="*/ 6865862 h 6865862"/>
              <a:gd name="connsiteX4" fmla="*/ 0 w 6036062"/>
              <a:gd name="connsiteY4" fmla="*/ 0 h 6865862"/>
              <a:gd name="connsiteX0" fmla="*/ 0 w 6029712"/>
              <a:gd name="connsiteY0" fmla="*/ 291 h 6859801"/>
              <a:gd name="connsiteX1" fmla="*/ 6029712 w 6029712"/>
              <a:gd name="connsiteY1" fmla="*/ 0 h 6859801"/>
              <a:gd name="connsiteX2" fmla="*/ 6029712 w 6029712"/>
              <a:gd name="connsiteY2" fmla="*/ 6858001 h 6859801"/>
              <a:gd name="connsiteX3" fmla="*/ 1024828 w 6029712"/>
              <a:gd name="connsiteY3" fmla="*/ 6859801 h 6859801"/>
              <a:gd name="connsiteX4" fmla="*/ 0 w 6029712"/>
              <a:gd name="connsiteY4" fmla="*/ 291 h 6859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712" h="6859801">
                <a:moveTo>
                  <a:pt x="0" y="291"/>
                </a:moveTo>
                <a:lnTo>
                  <a:pt x="6029712" y="0"/>
                </a:lnTo>
                <a:lnTo>
                  <a:pt x="6029712" y="6858001"/>
                </a:lnTo>
                <a:lnTo>
                  <a:pt x="1024828" y="6859801"/>
                </a:lnTo>
                <a:lnTo>
                  <a:pt x="0" y="29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CD5785-8A43-4CC4-A705-D4AA7E8DB57F}" type="datetimeFigureOut">
              <a:rPr lang="en-US" smtClean="0">
                <a:solidFill>
                  <a:prstClr val="black">
                    <a:tint val="75000"/>
                  </a:prstClr>
                </a:solidFill>
              </a:rPr>
              <a:pPr/>
              <a:t>07/29/2019</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76153196"/>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image" Target="../media/image5.w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6.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CSR 1 New Hire </a:t>
            </a:r>
            <a:br>
              <a:rPr lang="en-US" dirty="0"/>
            </a:br>
            <a:r>
              <a:rPr lang="en-US" dirty="0"/>
              <a:t>License / ID Training</a:t>
            </a:r>
          </a:p>
        </p:txBody>
      </p:sp>
      <p:sp>
        <p:nvSpPr>
          <p:cNvPr id="3" name="Subtitle 2"/>
          <p:cNvSpPr>
            <a:spLocks noGrp="1"/>
          </p:cNvSpPr>
          <p:nvPr>
            <p:ph type="subTitle" idx="1"/>
          </p:nvPr>
        </p:nvSpPr>
        <p:spPr/>
        <p:txBody>
          <a:bodyPr/>
          <a:lstStyle/>
          <a:p>
            <a:r>
              <a:rPr lang="en-US" dirty="0" smtClean="0"/>
              <a:t>Module 1: </a:t>
            </a:r>
            <a:r>
              <a:rPr lang="en-US" b="1" dirty="0" smtClean="0"/>
              <a:t/>
            </a:r>
            <a:br>
              <a:rPr lang="en-US" b="1" dirty="0" smtClean="0"/>
            </a:br>
            <a:r>
              <a:rPr lang="en-US" sz="3600" b="1" dirty="0" smtClean="0"/>
              <a:t>Introduction To New Hire</a:t>
            </a:r>
            <a:endParaRPr lang="en-US" sz="2800" b="1" dirty="0"/>
          </a:p>
        </p:txBody>
      </p:sp>
    </p:spTree>
    <p:extLst>
      <p:ext uri="{BB962C8B-B14F-4D97-AF65-F5344CB8AC3E}">
        <p14:creationId xmlns:p14="http://schemas.microsoft.com/office/powerpoint/2010/main" val="321082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Review of DPPA</a:t>
            </a:r>
            <a:br>
              <a:rPr lang="en-US" dirty="0"/>
            </a:br>
            <a:endParaRPr lang="en-US" dirty="0"/>
          </a:p>
        </p:txBody>
      </p:sp>
      <p:sp>
        <p:nvSpPr>
          <p:cNvPr id="2" name="Text Placeholder 1"/>
          <p:cNvSpPr>
            <a:spLocks noGrp="1"/>
          </p:cNvSpPr>
          <p:nvPr>
            <p:ph type="body" idx="1"/>
          </p:nvPr>
        </p:nvSpPr>
        <p:spPr/>
        <p:txBody>
          <a:bodyPr/>
          <a:lstStyle/>
          <a:p>
            <a:endParaRPr lang="en-US"/>
          </a:p>
        </p:txBody>
      </p:sp>
    </p:spTree>
    <p:extLst>
      <p:ext uri="{BB962C8B-B14F-4D97-AF65-F5344CB8AC3E}">
        <p14:creationId xmlns:p14="http://schemas.microsoft.com/office/powerpoint/2010/main" val="2578607734"/>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DPPA Refresher</a:t>
            </a:r>
            <a:endParaRPr lang="en-US" dirty="0"/>
          </a:p>
        </p:txBody>
      </p:sp>
      <p:sp>
        <p:nvSpPr>
          <p:cNvPr id="3" name="Content Placeholder 2"/>
          <p:cNvSpPr>
            <a:spLocks noGrp="1"/>
          </p:cNvSpPr>
          <p:nvPr>
            <p:ph idx="1"/>
          </p:nvPr>
        </p:nvSpPr>
        <p:spPr>
          <a:xfrm>
            <a:off x="1295400" y="1600200"/>
            <a:ext cx="7391400" cy="4525963"/>
          </a:xfrm>
        </p:spPr>
        <p:txBody>
          <a:bodyPr>
            <a:normAutofit/>
          </a:bodyPr>
          <a:lstStyle/>
          <a:p>
            <a:pPr marL="0" indent="0">
              <a:spcAft>
                <a:spcPts val="1800"/>
              </a:spcAft>
              <a:buNone/>
            </a:pPr>
            <a:r>
              <a:rPr lang="en-US" altLang="en-US" dirty="0" smtClean="0">
                <a:cs typeface="Arial" charset="0"/>
              </a:rPr>
              <a:t>The </a:t>
            </a:r>
            <a:r>
              <a:rPr lang="en-US" altLang="en-US" dirty="0">
                <a:cs typeface="Arial" charset="0"/>
              </a:rPr>
              <a:t>Driver Privacy Protection Act </a:t>
            </a:r>
            <a:r>
              <a:rPr lang="en-US" altLang="en-US" dirty="0" smtClean="0">
                <a:cs typeface="Arial" charset="0"/>
              </a:rPr>
              <a:t>= DPPA</a:t>
            </a:r>
          </a:p>
          <a:p>
            <a:pPr marL="909637" lvl="1" indent="-457200">
              <a:spcAft>
                <a:spcPts val="1200"/>
              </a:spcAft>
              <a:buClr>
                <a:srgbClr val="0070C0"/>
              </a:buClr>
              <a:buFont typeface="Wingdings" pitchFamily="2" charset="2"/>
              <a:buChar char="Ø"/>
              <a:defRPr/>
            </a:pPr>
            <a:r>
              <a:rPr lang="en-US" sz="2400" dirty="0">
                <a:ea typeface="ＭＳ Ｐゴシック" charset="-128"/>
              </a:rPr>
              <a:t>Federal law passed in 1994 </a:t>
            </a:r>
          </a:p>
          <a:p>
            <a:pPr marL="909637" lvl="1" indent="-457200">
              <a:spcAft>
                <a:spcPts val="1200"/>
              </a:spcAft>
              <a:buClr>
                <a:srgbClr val="0070C0"/>
              </a:buClr>
              <a:buFont typeface="Wingdings" pitchFamily="2" charset="2"/>
              <a:buChar char="Ø"/>
              <a:defRPr/>
            </a:pPr>
            <a:r>
              <a:rPr lang="en-US" sz="2400" dirty="0" smtClean="0">
                <a:ea typeface="ＭＳ Ｐゴシック" charset="-128"/>
              </a:rPr>
              <a:t>Law </a:t>
            </a:r>
            <a:r>
              <a:rPr lang="en-US" sz="2400" dirty="0">
                <a:ea typeface="ＭＳ Ｐゴシック" charset="-128"/>
              </a:rPr>
              <a:t>prohibits the release of any personal information to an unauthorized person or persons</a:t>
            </a:r>
            <a:r>
              <a:rPr lang="en-US" dirty="0">
                <a:ea typeface="ＭＳ Ｐゴシック" charset="-128"/>
              </a:rPr>
              <a:t>.  </a:t>
            </a:r>
          </a:p>
          <a:p>
            <a:pPr marL="0" indent="0">
              <a:buNone/>
            </a:pPr>
            <a:endParaRPr lang="en-US" altLang="en-US" dirty="0">
              <a:cs typeface="Arial" charset="0"/>
            </a:endParaRPr>
          </a:p>
          <a:p>
            <a:endParaRPr lang="en-US" dirty="0"/>
          </a:p>
        </p:txBody>
      </p:sp>
      <p:sp>
        <p:nvSpPr>
          <p:cNvPr id="4" name="Slide Number Placeholder 3"/>
          <p:cNvSpPr>
            <a:spLocks noGrp="1"/>
          </p:cNvSpPr>
          <p:nvPr>
            <p:ph type="sldNum" sz="quarter" idx="12"/>
          </p:nvPr>
        </p:nvSpPr>
        <p:spPr/>
        <p:txBody>
          <a:bodyPr/>
          <a:lstStyle/>
          <a:p>
            <a:pPr>
              <a:defRPr/>
            </a:pPr>
            <a:fld id="{689A8653-D5CB-44CF-8DC3-9A1988780FB2}" type="slidenum">
              <a:rPr lang="en-US" smtClean="0"/>
              <a:pPr>
                <a:defRPr/>
              </a:pPr>
              <a:t>3</a:t>
            </a:fld>
            <a:endParaRPr lang="en-US" dirty="0"/>
          </a:p>
        </p:txBody>
      </p:sp>
      <p:sp>
        <p:nvSpPr>
          <p:cNvPr id="6" name="Rectangle 5"/>
          <p:cNvSpPr/>
          <p:nvPr/>
        </p:nvSpPr>
        <p:spPr>
          <a:xfrm>
            <a:off x="152400" y="1143000"/>
            <a:ext cx="925253" cy="5016758"/>
          </a:xfrm>
          <a:prstGeom prst="rect">
            <a:avLst/>
          </a:prstGeom>
          <a:noFill/>
          <a:scene3d>
            <a:camera prst="isometricOffAxis1Right">
              <a:rot lat="0" lon="0" rev="0"/>
            </a:camera>
            <a:lightRig rig="threePt" dir="t"/>
          </a:scene3d>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a:t>
            </a:r>
          </a:p>
          <a:p>
            <a:pPr algn="ctr"/>
            <a:r>
              <a:rPr lang="en-US" sz="8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a:t>
            </a:r>
          </a:p>
          <a:p>
            <a:pPr algn="ctr"/>
            <a:r>
              <a:rPr lang="en-US" sz="8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a:t>
            </a:r>
          </a:p>
          <a:p>
            <a:pPr algn="ctr"/>
            <a:r>
              <a:rPr lang="en-US" sz="8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a:t>
            </a:r>
            <a:endParaRPr lang="en-US" sz="8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40485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normAutofit/>
          </a:bodyPr>
          <a:lstStyle/>
          <a:p>
            <a:pPr eaLnBrk="1" hangingPunct="1"/>
            <a:r>
              <a:rPr lang="en-US" altLang="en-US" sz="4000" dirty="0" smtClean="0"/>
              <a:t>Driver Privacy Protection Act (DPPA)</a:t>
            </a:r>
          </a:p>
        </p:txBody>
      </p:sp>
      <p:sp>
        <p:nvSpPr>
          <p:cNvPr id="219139" name="Rectangle 3"/>
          <p:cNvSpPr>
            <a:spLocks noGrp="1" noChangeArrowheads="1"/>
          </p:cNvSpPr>
          <p:nvPr>
            <p:ph type="body" idx="1"/>
          </p:nvPr>
        </p:nvSpPr>
        <p:spPr>
          <a:xfrm>
            <a:off x="457200" y="1535113"/>
            <a:ext cx="3810000" cy="639762"/>
          </a:xfrm>
          <a:solidFill>
            <a:schemeClr val="accent5">
              <a:lumMod val="40000"/>
              <a:lumOff val="60000"/>
              <a:alpha val="70000"/>
            </a:schemeClr>
          </a:solidFill>
        </p:spPr>
        <p:txBody>
          <a:bodyPr anchor="ctr">
            <a:normAutofit/>
          </a:bodyPr>
          <a:lstStyle/>
          <a:p>
            <a:pPr algn="ctr"/>
            <a:r>
              <a:rPr lang="en-US" altLang="en-US" u="sng" dirty="0">
                <a:solidFill>
                  <a:schemeClr val="tx2"/>
                </a:solidFill>
              </a:rPr>
              <a:t>Non-Personal </a:t>
            </a:r>
            <a:r>
              <a:rPr lang="en-US" altLang="en-US" u="sng" dirty="0" smtClean="0">
                <a:solidFill>
                  <a:schemeClr val="tx2"/>
                </a:solidFill>
              </a:rPr>
              <a:t>Information</a:t>
            </a:r>
            <a:endParaRPr lang="en-US" altLang="en-US" u="sng" dirty="0">
              <a:solidFill>
                <a:schemeClr val="tx2"/>
              </a:solidFill>
            </a:endParaRPr>
          </a:p>
        </p:txBody>
      </p:sp>
      <p:sp>
        <p:nvSpPr>
          <p:cNvPr id="219140" name="Rectangle 4"/>
          <p:cNvSpPr>
            <a:spLocks noGrp="1" noChangeArrowheads="1"/>
          </p:cNvSpPr>
          <p:nvPr>
            <p:ph sz="half" idx="2"/>
          </p:nvPr>
        </p:nvSpPr>
        <p:spPr>
          <a:xfrm>
            <a:off x="457200" y="2373312"/>
            <a:ext cx="4040188" cy="3951288"/>
          </a:xfrm>
        </p:spPr>
        <p:txBody>
          <a:bodyPr>
            <a:normAutofit/>
          </a:bodyPr>
          <a:lstStyle/>
          <a:p>
            <a:pPr>
              <a:lnSpc>
                <a:spcPct val="90000"/>
              </a:lnSpc>
              <a:spcBef>
                <a:spcPts val="1200"/>
              </a:spcBef>
              <a:spcAft>
                <a:spcPts val="600"/>
              </a:spcAft>
              <a:buClr>
                <a:schemeClr val="accent1">
                  <a:lumMod val="50000"/>
                </a:schemeClr>
              </a:buClr>
              <a:buSzTx/>
            </a:pPr>
            <a:r>
              <a:rPr lang="en-US" altLang="en-US" dirty="0"/>
              <a:t>Vehicular accidents</a:t>
            </a:r>
          </a:p>
          <a:p>
            <a:pPr>
              <a:lnSpc>
                <a:spcPct val="90000"/>
              </a:lnSpc>
              <a:spcBef>
                <a:spcPts val="1200"/>
              </a:spcBef>
              <a:spcAft>
                <a:spcPts val="600"/>
              </a:spcAft>
              <a:buClr>
                <a:schemeClr val="accent1">
                  <a:lumMod val="50000"/>
                </a:schemeClr>
              </a:buClr>
              <a:buSzTx/>
            </a:pPr>
            <a:r>
              <a:rPr lang="en-US" altLang="en-US" dirty="0"/>
              <a:t>Driving violations</a:t>
            </a:r>
          </a:p>
          <a:p>
            <a:pPr>
              <a:lnSpc>
                <a:spcPct val="90000"/>
              </a:lnSpc>
              <a:spcBef>
                <a:spcPts val="1200"/>
              </a:spcBef>
              <a:spcAft>
                <a:spcPts val="600"/>
              </a:spcAft>
              <a:buClr>
                <a:schemeClr val="accent1">
                  <a:lumMod val="50000"/>
                </a:schemeClr>
              </a:buClr>
              <a:buSzTx/>
            </a:pPr>
            <a:r>
              <a:rPr lang="en-US" altLang="en-US" dirty="0"/>
              <a:t>Driver’s status</a:t>
            </a:r>
          </a:p>
          <a:p>
            <a:pPr>
              <a:lnSpc>
                <a:spcPct val="90000"/>
              </a:lnSpc>
              <a:spcBef>
                <a:spcPts val="1200"/>
              </a:spcBef>
              <a:spcAft>
                <a:spcPts val="600"/>
              </a:spcAft>
              <a:buClr>
                <a:schemeClr val="accent1">
                  <a:lumMod val="50000"/>
                </a:schemeClr>
              </a:buClr>
              <a:buSzTx/>
            </a:pPr>
            <a:r>
              <a:rPr lang="en-US" altLang="en-US" dirty="0"/>
              <a:t>Vehicle information</a:t>
            </a:r>
          </a:p>
          <a:p>
            <a:pPr>
              <a:lnSpc>
                <a:spcPct val="90000"/>
              </a:lnSpc>
              <a:spcBef>
                <a:spcPts val="1200"/>
              </a:spcBef>
              <a:spcAft>
                <a:spcPts val="600"/>
              </a:spcAft>
              <a:buClr>
                <a:schemeClr val="accent1">
                  <a:lumMod val="50000"/>
                </a:schemeClr>
              </a:buClr>
              <a:buSzTx/>
            </a:pPr>
            <a:r>
              <a:rPr lang="en-US" altLang="en-US" dirty="0"/>
              <a:t>Company or business </a:t>
            </a:r>
            <a:br>
              <a:rPr lang="en-US" altLang="en-US" dirty="0"/>
            </a:br>
            <a:r>
              <a:rPr lang="en-US" altLang="en-US" dirty="0"/>
              <a:t>information</a:t>
            </a:r>
          </a:p>
        </p:txBody>
      </p:sp>
      <p:sp>
        <p:nvSpPr>
          <p:cNvPr id="2" name="Text Placeholder 1"/>
          <p:cNvSpPr>
            <a:spLocks noGrp="1"/>
          </p:cNvSpPr>
          <p:nvPr>
            <p:ph type="body" sz="quarter" idx="3"/>
          </p:nvPr>
        </p:nvSpPr>
        <p:spPr>
          <a:xfrm>
            <a:off x="4571999" y="1535113"/>
            <a:ext cx="4114801" cy="639762"/>
          </a:xfrm>
          <a:solidFill>
            <a:schemeClr val="accent5">
              <a:lumMod val="40000"/>
              <a:lumOff val="60000"/>
              <a:alpha val="70000"/>
            </a:schemeClr>
          </a:solidFill>
        </p:spPr>
        <p:txBody>
          <a:bodyPr vert="horz" lIns="91440" tIns="45720" rIns="91440" bIns="45720" rtlCol="0" anchor="ctr">
            <a:normAutofit/>
          </a:bodyPr>
          <a:lstStyle/>
          <a:p>
            <a:pPr algn="ctr"/>
            <a:r>
              <a:rPr lang="en-US" altLang="en-US" u="sng" dirty="0">
                <a:solidFill>
                  <a:schemeClr val="tx2"/>
                </a:solidFill>
              </a:rPr>
              <a:t>Personal Information</a:t>
            </a:r>
          </a:p>
        </p:txBody>
      </p:sp>
      <p:sp>
        <p:nvSpPr>
          <p:cNvPr id="4" name="Content Placeholder 3"/>
          <p:cNvSpPr>
            <a:spLocks noGrp="1"/>
          </p:cNvSpPr>
          <p:nvPr>
            <p:ph sz="quarter" idx="4"/>
          </p:nvPr>
        </p:nvSpPr>
        <p:spPr>
          <a:xfrm>
            <a:off x="4645025" y="2373312"/>
            <a:ext cx="4041775" cy="3951288"/>
          </a:xfrm>
        </p:spPr>
        <p:txBody>
          <a:bodyPr/>
          <a:lstStyle/>
          <a:p>
            <a:pPr>
              <a:spcBef>
                <a:spcPts val="600"/>
              </a:spcBef>
              <a:spcAft>
                <a:spcPts val="600"/>
              </a:spcAft>
              <a:buClr>
                <a:schemeClr val="accent1">
                  <a:lumMod val="50000"/>
                </a:schemeClr>
              </a:buClr>
            </a:pPr>
            <a:r>
              <a:rPr lang="en-US" altLang="en-US" dirty="0"/>
              <a:t>Photograph</a:t>
            </a:r>
          </a:p>
          <a:p>
            <a:pPr>
              <a:spcBef>
                <a:spcPts val="600"/>
              </a:spcBef>
              <a:spcAft>
                <a:spcPts val="600"/>
              </a:spcAft>
              <a:buClr>
                <a:schemeClr val="accent1">
                  <a:lumMod val="50000"/>
                </a:schemeClr>
              </a:buClr>
            </a:pPr>
            <a:r>
              <a:rPr lang="en-US" altLang="en-US" dirty="0"/>
              <a:t>SSN or S #</a:t>
            </a:r>
          </a:p>
          <a:p>
            <a:pPr>
              <a:spcBef>
                <a:spcPts val="600"/>
              </a:spcBef>
              <a:spcAft>
                <a:spcPts val="600"/>
              </a:spcAft>
              <a:buClr>
                <a:schemeClr val="accent1">
                  <a:lumMod val="50000"/>
                </a:schemeClr>
              </a:buClr>
            </a:pPr>
            <a:r>
              <a:rPr lang="en-US" altLang="en-US" dirty="0"/>
              <a:t>Name</a:t>
            </a:r>
          </a:p>
          <a:p>
            <a:pPr>
              <a:spcBef>
                <a:spcPts val="600"/>
              </a:spcBef>
              <a:spcAft>
                <a:spcPts val="600"/>
              </a:spcAft>
              <a:buClr>
                <a:schemeClr val="accent1">
                  <a:lumMod val="50000"/>
                </a:schemeClr>
              </a:buClr>
            </a:pPr>
            <a:r>
              <a:rPr lang="en-US" altLang="en-US" dirty="0"/>
              <a:t>Address</a:t>
            </a:r>
          </a:p>
          <a:p>
            <a:pPr>
              <a:spcBef>
                <a:spcPts val="600"/>
              </a:spcBef>
              <a:spcAft>
                <a:spcPts val="600"/>
              </a:spcAft>
              <a:buClr>
                <a:schemeClr val="accent1">
                  <a:lumMod val="50000"/>
                </a:schemeClr>
              </a:buClr>
            </a:pPr>
            <a:r>
              <a:rPr lang="en-US" altLang="en-US" dirty="0"/>
              <a:t>Telephone Number</a:t>
            </a:r>
          </a:p>
          <a:p>
            <a:pPr>
              <a:spcBef>
                <a:spcPts val="600"/>
              </a:spcBef>
              <a:spcAft>
                <a:spcPts val="600"/>
              </a:spcAft>
              <a:buClr>
                <a:schemeClr val="accent1">
                  <a:lumMod val="50000"/>
                </a:schemeClr>
              </a:buClr>
            </a:pPr>
            <a:r>
              <a:rPr lang="en-US" altLang="en-US" dirty="0"/>
              <a:t>Medical and/or disability information</a:t>
            </a:r>
          </a:p>
          <a:p>
            <a:endParaRPr lang="en-US" dirty="0"/>
          </a:p>
        </p:txBody>
      </p:sp>
      <p:cxnSp>
        <p:nvCxnSpPr>
          <p:cNvPr id="3" name="Straight Connector 2"/>
          <p:cNvCxnSpPr/>
          <p:nvPr/>
        </p:nvCxnSpPr>
        <p:spPr>
          <a:xfrm>
            <a:off x="4419600" y="2362200"/>
            <a:ext cx="0" cy="3429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3612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nodeType="after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19140">
                                            <p:txEl>
                                              <p:pRg st="0" end="0"/>
                                            </p:txEl>
                                          </p:spTgt>
                                        </p:tgtEl>
                                        <p:attrNameLst>
                                          <p:attrName>style.visibility</p:attrName>
                                        </p:attrNameLst>
                                      </p:cBhvr>
                                      <p:to>
                                        <p:strVal val="visible"/>
                                      </p:to>
                                    </p:set>
                                    <p:anim calcmode="lin" valueType="num">
                                      <p:cBhvr additive="base">
                                        <p:cTn id="7" dur="500" fill="hold"/>
                                        <p:tgtEl>
                                          <p:spTgt spid="2191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914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nodeType="after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19140">
                                            <p:txEl>
                                              <p:pRg st="1" end="1"/>
                                            </p:txEl>
                                          </p:spTgt>
                                        </p:tgtEl>
                                        <p:attrNameLst>
                                          <p:attrName>style.visibility</p:attrName>
                                        </p:attrNameLst>
                                      </p:cBhvr>
                                      <p:to>
                                        <p:strVal val="visible"/>
                                      </p:to>
                                    </p:set>
                                    <p:anim calcmode="lin" valueType="num">
                                      <p:cBhvr additive="base">
                                        <p:cTn id="13" dur="500" fill="hold"/>
                                        <p:tgtEl>
                                          <p:spTgt spid="21914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9140">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nodeType="after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19140">
                                            <p:txEl>
                                              <p:pRg st="2" end="2"/>
                                            </p:txEl>
                                          </p:spTgt>
                                        </p:tgtEl>
                                        <p:attrNameLst>
                                          <p:attrName>style.visibility</p:attrName>
                                        </p:attrNameLst>
                                      </p:cBhvr>
                                      <p:to>
                                        <p:strVal val="visible"/>
                                      </p:to>
                                    </p:set>
                                    <p:anim calcmode="lin" valueType="num">
                                      <p:cBhvr additive="base">
                                        <p:cTn id="19" dur="500" fill="hold"/>
                                        <p:tgtEl>
                                          <p:spTgt spid="21914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9140">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nodeType="after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219140">
                                            <p:txEl>
                                              <p:pRg st="3" end="3"/>
                                            </p:txEl>
                                          </p:spTgt>
                                        </p:tgtEl>
                                        <p:attrNameLst>
                                          <p:attrName>style.visibility</p:attrName>
                                        </p:attrNameLst>
                                      </p:cBhvr>
                                      <p:to>
                                        <p:strVal val="visible"/>
                                      </p:to>
                                    </p:set>
                                    <p:anim calcmode="lin" valueType="num">
                                      <p:cBhvr additive="base">
                                        <p:cTn id="25" dur="500" fill="hold"/>
                                        <p:tgtEl>
                                          <p:spTgt spid="21914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19140">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nodeType="after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219140">
                                            <p:txEl>
                                              <p:pRg st="4" end="4"/>
                                            </p:txEl>
                                          </p:spTgt>
                                        </p:tgtEl>
                                        <p:attrNameLst>
                                          <p:attrName>style.visibility</p:attrName>
                                        </p:attrNameLst>
                                      </p:cBhvr>
                                      <p:to>
                                        <p:strVal val="visible"/>
                                      </p:to>
                                    </p:set>
                                    <p:anim calcmode="lin" valueType="num">
                                      <p:cBhvr additive="base">
                                        <p:cTn id="31" dur="500" fill="hold"/>
                                        <p:tgtEl>
                                          <p:spTgt spid="21914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19140">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 calcmode="lin" valueType="num">
                                      <p:cBhvr additive="base">
                                        <p:cTn id="3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4">
                                            <p:txEl>
                                              <p:pRg st="1" end="1"/>
                                            </p:txEl>
                                          </p:spTgt>
                                        </p:tgtEl>
                                        <p:attrNameLst>
                                          <p:attrName>style.visibility</p:attrName>
                                        </p:attrNameLst>
                                      </p:cBhvr>
                                      <p:to>
                                        <p:strVal val="visible"/>
                                      </p:to>
                                    </p:set>
                                    <p:anim calcmode="lin" valueType="num">
                                      <p:cBhvr additive="base">
                                        <p:cTn id="4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4">
                                            <p:txEl>
                                              <p:pRg st="2" end="2"/>
                                            </p:txEl>
                                          </p:spTgt>
                                        </p:tgtEl>
                                        <p:attrNameLst>
                                          <p:attrName>style.visibility</p:attrName>
                                        </p:attrNameLst>
                                      </p:cBhvr>
                                      <p:to>
                                        <p:strVal val="visible"/>
                                      </p:to>
                                    </p:set>
                                    <p:anim calcmode="lin" valueType="num">
                                      <p:cBhvr additive="base">
                                        <p:cTn id="4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4">
                                            <p:txEl>
                                              <p:pRg st="3" end="3"/>
                                            </p:txEl>
                                          </p:spTgt>
                                        </p:tgtEl>
                                        <p:attrNameLst>
                                          <p:attrName>style.visibility</p:attrName>
                                        </p:attrNameLst>
                                      </p:cBhvr>
                                      <p:to>
                                        <p:strVal val="visible"/>
                                      </p:to>
                                    </p:set>
                                    <p:anim calcmode="lin" valueType="num">
                                      <p:cBhvr additive="base">
                                        <p:cTn id="5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4">
                                            <p:txEl>
                                              <p:pRg st="4" end="4"/>
                                            </p:txEl>
                                          </p:spTgt>
                                        </p:tgtEl>
                                        <p:attrNameLst>
                                          <p:attrName>style.visibility</p:attrName>
                                        </p:attrNameLst>
                                      </p:cBhvr>
                                      <p:to>
                                        <p:strVal val="visible"/>
                                      </p:to>
                                    </p:set>
                                    <p:anim calcmode="lin" valueType="num">
                                      <p:cBhvr additive="base">
                                        <p:cTn id="6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4">
                                            <p:txEl>
                                              <p:pRg st="5" end="5"/>
                                            </p:txEl>
                                          </p:spTgt>
                                        </p:tgtEl>
                                        <p:attrNameLst>
                                          <p:attrName>style.visibility</p:attrName>
                                        </p:attrNameLst>
                                      </p:cBhvr>
                                      <p:to>
                                        <p:strVal val="visible"/>
                                      </p:to>
                                    </p:set>
                                    <p:anim calcmode="lin" valueType="num">
                                      <p:cBhvr additive="base">
                                        <p:cTn id="6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40" grpId="0" build="p" autoUpdateAnimBg="0" advAuto="0"/>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026"/>
          <p:cNvSpPr>
            <a:spLocks noGrp="1" noChangeArrowheads="1"/>
          </p:cNvSpPr>
          <p:nvPr>
            <p:ph type="title"/>
          </p:nvPr>
        </p:nvSpPr>
        <p:spPr/>
        <p:txBody>
          <a:bodyPr>
            <a:normAutofit/>
          </a:bodyPr>
          <a:lstStyle/>
          <a:p>
            <a:pPr eaLnBrk="1" hangingPunct="1"/>
            <a:r>
              <a:rPr lang="en-US" altLang="en-US" dirty="0" smtClean="0"/>
              <a:t>What Do You Know About DPPA?</a:t>
            </a:r>
          </a:p>
        </p:txBody>
      </p:sp>
      <p:sp>
        <p:nvSpPr>
          <p:cNvPr id="218116" name="Text Box 1028"/>
          <p:cNvSpPr txBox="1">
            <a:spLocks noChangeArrowheads="1"/>
          </p:cNvSpPr>
          <p:nvPr/>
        </p:nvSpPr>
        <p:spPr bwMode="auto">
          <a:xfrm>
            <a:off x="1524000" y="2362200"/>
            <a:ext cx="6400800" cy="1649413"/>
          </a:xfrm>
          <a:prstGeom prst="rect">
            <a:avLst/>
          </a:prstGeom>
          <a:solidFill>
            <a:schemeClr val="tx1"/>
          </a:solidFill>
          <a:ln w="76200" cmpd="tri">
            <a:solidFill>
              <a:schemeClr val="bg1"/>
            </a:solidFill>
            <a:miter lim="800000"/>
            <a:headEnd/>
            <a:tailEnd/>
          </a:ln>
        </p:spPr>
        <p:txBody>
          <a:bodyPr>
            <a:spAutoFit/>
          </a:bodyPr>
          <a:lstStyle>
            <a:lvl1pPr eaLnBrk="0" hangingPunct="0">
              <a:spcBef>
                <a:spcPct val="20000"/>
              </a:spcBef>
              <a:buClr>
                <a:schemeClr val="tx2"/>
              </a:buClr>
              <a:buSzPct val="90000"/>
              <a:buFont typeface="Wingdings" pitchFamily="2" charset="2"/>
              <a:buChar char="n"/>
              <a:defRPr sz="3200">
                <a:solidFill>
                  <a:schemeClr val="tx1"/>
                </a:solidFill>
                <a:latin typeface="Arial" charset="0"/>
              </a:defRPr>
            </a:lvl1pPr>
            <a:lvl2pPr marL="742950" indent="-285750" eaLnBrk="0" hangingPunct="0">
              <a:spcBef>
                <a:spcPct val="20000"/>
              </a:spcBef>
              <a:buClr>
                <a:schemeClr val="tx2"/>
              </a:buClr>
              <a:buChar char="–"/>
              <a:defRPr sz="3200">
                <a:solidFill>
                  <a:schemeClr val="tx1"/>
                </a:solidFill>
                <a:latin typeface="Arial" charset="0"/>
              </a:defRPr>
            </a:lvl2pPr>
            <a:lvl3pPr marL="1143000" indent="-228600" eaLnBrk="0" hangingPunct="0">
              <a:spcBef>
                <a:spcPct val="20000"/>
              </a:spcBef>
              <a:buClr>
                <a:schemeClr val="tx2"/>
              </a:buClr>
              <a:buSzPct val="75000"/>
              <a:buFont typeface="Wingdings" pitchFamily="2" charset="2"/>
              <a:buChar char="v"/>
              <a:defRPr sz="3200">
                <a:solidFill>
                  <a:schemeClr val="tx1"/>
                </a:solidFill>
                <a:latin typeface="Arial" charset="0"/>
              </a:defRPr>
            </a:lvl3pPr>
            <a:lvl4pPr marL="1600200" indent="-228600" eaLnBrk="0" hangingPunct="0">
              <a:spcBef>
                <a:spcPct val="20000"/>
              </a:spcBef>
              <a:buClr>
                <a:schemeClr val="tx2"/>
              </a:buClr>
              <a:buChar char="–"/>
              <a:defRPr sz="3200">
                <a:solidFill>
                  <a:schemeClr val="tx1"/>
                </a:solidFill>
                <a:latin typeface="Arial" charset="0"/>
              </a:defRPr>
            </a:lvl4pPr>
            <a:lvl5pPr marL="2057400" indent="-228600" eaLnBrk="0" hangingPunct="0">
              <a:spcBef>
                <a:spcPct val="20000"/>
              </a:spcBef>
              <a:buClr>
                <a:schemeClr val="tx2"/>
              </a:buClr>
              <a:buChar char="–"/>
              <a:defRPr sz="3200">
                <a:solidFill>
                  <a:schemeClr val="tx1"/>
                </a:solidFill>
                <a:latin typeface="Arial" charset="0"/>
              </a:defRPr>
            </a:lvl5pPr>
            <a:lvl6pPr marL="2514600" indent="-228600" eaLnBrk="0" fontAlgn="base" hangingPunct="0">
              <a:spcBef>
                <a:spcPct val="20000"/>
              </a:spcBef>
              <a:spcAft>
                <a:spcPct val="0"/>
              </a:spcAft>
              <a:buClr>
                <a:schemeClr val="tx2"/>
              </a:buClr>
              <a:buChar char="–"/>
              <a:defRPr sz="3200">
                <a:solidFill>
                  <a:schemeClr val="tx1"/>
                </a:solidFill>
                <a:latin typeface="Arial" charset="0"/>
              </a:defRPr>
            </a:lvl6pPr>
            <a:lvl7pPr marL="2971800" indent="-228600" eaLnBrk="0" fontAlgn="base" hangingPunct="0">
              <a:spcBef>
                <a:spcPct val="20000"/>
              </a:spcBef>
              <a:spcAft>
                <a:spcPct val="0"/>
              </a:spcAft>
              <a:buClr>
                <a:schemeClr val="tx2"/>
              </a:buClr>
              <a:buChar char="–"/>
              <a:defRPr sz="3200">
                <a:solidFill>
                  <a:schemeClr val="tx1"/>
                </a:solidFill>
                <a:latin typeface="Arial" charset="0"/>
              </a:defRPr>
            </a:lvl7pPr>
            <a:lvl8pPr marL="3429000" indent="-228600" eaLnBrk="0" fontAlgn="base" hangingPunct="0">
              <a:spcBef>
                <a:spcPct val="20000"/>
              </a:spcBef>
              <a:spcAft>
                <a:spcPct val="0"/>
              </a:spcAft>
              <a:buClr>
                <a:schemeClr val="tx2"/>
              </a:buClr>
              <a:buChar char="–"/>
              <a:defRPr sz="3200">
                <a:solidFill>
                  <a:schemeClr val="tx1"/>
                </a:solidFill>
                <a:latin typeface="Arial" charset="0"/>
              </a:defRPr>
            </a:lvl8pPr>
            <a:lvl9pPr marL="3886200" indent="-228600" eaLnBrk="0" fontAlgn="base" hangingPunct="0">
              <a:spcBef>
                <a:spcPct val="20000"/>
              </a:spcBef>
              <a:spcAft>
                <a:spcPct val="0"/>
              </a:spcAft>
              <a:buClr>
                <a:schemeClr val="tx2"/>
              </a:buClr>
              <a:buChar char="–"/>
              <a:defRPr sz="3200">
                <a:solidFill>
                  <a:schemeClr val="tx1"/>
                </a:solidFill>
                <a:latin typeface="Arial" charset="0"/>
              </a:defRPr>
            </a:lvl9pPr>
          </a:lstStyle>
          <a:p>
            <a:pPr algn="ctr" eaLnBrk="1" hangingPunct="1">
              <a:lnSpc>
                <a:spcPct val="90000"/>
              </a:lnSpc>
              <a:spcBef>
                <a:spcPct val="50000"/>
              </a:spcBef>
              <a:buClr>
                <a:schemeClr val="tx1"/>
              </a:buClr>
              <a:buSzPct val="75000"/>
              <a:buFont typeface="Wingdings" pitchFamily="2" charset="2"/>
              <a:buNone/>
            </a:pPr>
            <a:r>
              <a:rPr lang="en-US" altLang="en-US" sz="3600" dirty="0">
                <a:solidFill>
                  <a:schemeClr val="bg1"/>
                </a:solidFill>
                <a:latin typeface="Times New Roman" pitchFamily="18" charset="0"/>
              </a:rPr>
              <a:t>A random state assigned number (“S” number) is not considered personal information?</a:t>
            </a:r>
            <a:endParaRPr lang="en-US" altLang="en-US" sz="2800" dirty="0">
              <a:latin typeface="Times New Roman" pitchFamily="18" charset="0"/>
            </a:endParaRPr>
          </a:p>
        </p:txBody>
      </p:sp>
      <p:sp>
        <p:nvSpPr>
          <p:cNvPr id="218118" name="Text Box 1030"/>
          <p:cNvSpPr txBox="1">
            <a:spLocks noChangeArrowheads="1"/>
          </p:cNvSpPr>
          <p:nvPr/>
        </p:nvSpPr>
        <p:spPr bwMode="auto">
          <a:xfrm>
            <a:off x="3962400" y="4419600"/>
            <a:ext cx="14478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spcBef>
                <a:spcPct val="20000"/>
              </a:spcBef>
              <a:buClr>
                <a:schemeClr val="tx2"/>
              </a:buClr>
              <a:buSzPct val="90000"/>
              <a:buFont typeface="Wingdings" pitchFamily="2" charset="2"/>
              <a:buChar char="n"/>
              <a:defRPr sz="3200">
                <a:solidFill>
                  <a:schemeClr val="tx1"/>
                </a:solidFill>
                <a:latin typeface="Arial" charset="0"/>
              </a:defRPr>
            </a:lvl1pPr>
            <a:lvl2pPr marL="742950" indent="-285750" eaLnBrk="0" hangingPunct="0">
              <a:spcBef>
                <a:spcPct val="20000"/>
              </a:spcBef>
              <a:buClr>
                <a:schemeClr val="tx2"/>
              </a:buClr>
              <a:buChar char="–"/>
              <a:defRPr sz="3200">
                <a:solidFill>
                  <a:schemeClr val="tx1"/>
                </a:solidFill>
                <a:latin typeface="Arial" charset="0"/>
              </a:defRPr>
            </a:lvl2pPr>
            <a:lvl3pPr marL="1143000" indent="-228600" eaLnBrk="0" hangingPunct="0">
              <a:spcBef>
                <a:spcPct val="20000"/>
              </a:spcBef>
              <a:buClr>
                <a:schemeClr val="tx2"/>
              </a:buClr>
              <a:buSzPct val="75000"/>
              <a:buFont typeface="Wingdings" pitchFamily="2" charset="2"/>
              <a:buChar char="v"/>
              <a:defRPr sz="3200">
                <a:solidFill>
                  <a:schemeClr val="tx1"/>
                </a:solidFill>
                <a:latin typeface="Arial" charset="0"/>
              </a:defRPr>
            </a:lvl3pPr>
            <a:lvl4pPr marL="1600200" indent="-228600" eaLnBrk="0" hangingPunct="0">
              <a:spcBef>
                <a:spcPct val="20000"/>
              </a:spcBef>
              <a:buClr>
                <a:schemeClr val="tx2"/>
              </a:buClr>
              <a:buChar char="–"/>
              <a:defRPr sz="3200">
                <a:solidFill>
                  <a:schemeClr val="tx1"/>
                </a:solidFill>
                <a:latin typeface="Arial" charset="0"/>
              </a:defRPr>
            </a:lvl4pPr>
            <a:lvl5pPr marL="2057400" indent="-228600" eaLnBrk="0" hangingPunct="0">
              <a:spcBef>
                <a:spcPct val="20000"/>
              </a:spcBef>
              <a:buClr>
                <a:schemeClr val="tx2"/>
              </a:buClr>
              <a:buChar char="–"/>
              <a:defRPr sz="3200">
                <a:solidFill>
                  <a:schemeClr val="tx1"/>
                </a:solidFill>
                <a:latin typeface="Arial" charset="0"/>
              </a:defRPr>
            </a:lvl5pPr>
            <a:lvl6pPr marL="2514600" indent="-228600" eaLnBrk="0" fontAlgn="base" hangingPunct="0">
              <a:spcBef>
                <a:spcPct val="20000"/>
              </a:spcBef>
              <a:spcAft>
                <a:spcPct val="0"/>
              </a:spcAft>
              <a:buClr>
                <a:schemeClr val="tx2"/>
              </a:buClr>
              <a:buChar char="–"/>
              <a:defRPr sz="3200">
                <a:solidFill>
                  <a:schemeClr val="tx1"/>
                </a:solidFill>
                <a:latin typeface="Arial" charset="0"/>
              </a:defRPr>
            </a:lvl6pPr>
            <a:lvl7pPr marL="2971800" indent="-228600" eaLnBrk="0" fontAlgn="base" hangingPunct="0">
              <a:spcBef>
                <a:spcPct val="20000"/>
              </a:spcBef>
              <a:spcAft>
                <a:spcPct val="0"/>
              </a:spcAft>
              <a:buClr>
                <a:schemeClr val="tx2"/>
              </a:buClr>
              <a:buChar char="–"/>
              <a:defRPr sz="3200">
                <a:solidFill>
                  <a:schemeClr val="tx1"/>
                </a:solidFill>
                <a:latin typeface="Arial" charset="0"/>
              </a:defRPr>
            </a:lvl7pPr>
            <a:lvl8pPr marL="3429000" indent="-228600" eaLnBrk="0" fontAlgn="base" hangingPunct="0">
              <a:spcBef>
                <a:spcPct val="20000"/>
              </a:spcBef>
              <a:spcAft>
                <a:spcPct val="0"/>
              </a:spcAft>
              <a:buClr>
                <a:schemeClr val="tx2"/>
              </a:buClr>
              <a:buChar char="–"/>
              <a:defRPr sz="3200">
                <a:solidFill>
                  <a:schemeClr val="tx1"/>
                </a:solidFill>
                <a:latin typeface="Arial" charset="0"/>
              </a:defRPr>
            </a:lvl8pPr>
            <a:lvl9pPr marL="3886200" indent="-228600" eaLnBrk="0" fontAlgn="base" hangingPunct="0">
              <a:spcBef>
                <a:spcPct val="20000"/>
              </a:spcBef>
              <a:spcAft>
                <a:spcPct val="0"/>
              </a:spcAft>
              <a:buClr>
                <a:schemeClr val="tx2"/>
              </a:buClr>
              <a:buChar char="–"/>
              <a:defRPr sz="3200">
                <a:solidFill>
                  <a:schemeClr val="tx1"/>
                </a:solidFill>
                <a:latin typeface="Arial" charset="0"/>
              </a:defRPr>
            </a:lvl9pPr>
          </a:lstStyle>
          <a:p>
            <a:pPr algn="ctr" eaLnBrk="1" hangingPunct="1">
              <a:lnSpc>
                <a:spcPct val="90000"/>
              </a:lnSpc>
              <a:spcBef>
                <a:spcPct val="50000"/>
              </a:spcBef>
              <a:buClr>
                <a:schemeClr val="tx1"/>
              </a:buClr>
              <a:buSzPct val="75000"/>
              <a:buFont typeface="Wingdings" pitchFamily="2" charset="2"/>
              <a:buNone/>
            </a:pPr>
            <a:r>
              <a:rPr lang="en-US" altLang="en-US" dirty="0">
                <a:latin typeface="Times New Roman" pitchFamily="18" charset="0"/>
              </a:rPr>
              <a:t>FALSE</a:t>
            </a:r>
            <a:endParaRPr lang="en-US" altLang="en-US" sz="2800" dirty="0">
              <a:latin typeface="Times New Roman" pitchFamily="18" charset="0"/>
            </a:endParaRPr>
          </a:p>
        </p:txBody>
      </p:sp>
    </p:spTree>
    <p:extLst>
      <p:ext uri="{BB962C8B-B14F-4D97-AF65-F5344CB8AC3E}">
        <p14:creationId xmlns:p14="http://schemas.microsoft.com/office/powerpoint/2010/main" val="399453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grpId="0" nodeType="afterEffect">
                                  <p:stCondLst>
                                    <p:cond delay="0"/>
                                  </p:stCondLst>
                                  <p:childTnLst>
                                    <p:set>
                                      <p:cBhvr>
                                        <p:cTn id="6" dur="1" fill="hold">
                                          <p:stCondLst>
                                            <p:cond delay="0"/>
                                          </p:stCondLst>
                                        </p:cTn>
                                        <p:tgtEl>
                                          <p:spTgt spid="218116"/>
                                        </p:tgtEl>
                                        <p:attrNameLst>
                                          <p:attrName>style.visibility</p:attrName>
                                        </p:attrNameLst>
                                      </p:cBhvr>
                                      <p:to>
                                        <p:strVal val="visible"/>
                                      </p:to>
                                    </p:set>
                                    <p:anim calcmode="lin" valueType="num">
                                      <p:cBhvr additive="base">
                                        <p:cTn id="7" dur="500" fill="hold"/>
                                        <p:tgtEl>
                                          <p:spTgt spid="218116"/>
                                        </p:tgtEl>
                                        <p:attrNameLst>
                                          <p:attrName>ppt_x</p:attrName>
                                        </p:attrNameLst>
                                      </p:cBhvr>
                                      <p:tavLst>
                                        <p:tav tm="0">
                                          <p:val>
                                            <p:strVal val="1+#ppt_w/2"/>
                                          </p:val>
                                        </p:tav>
                                        <p:tav tm="100000">
                                          <p:val>
                                            <p:strVal val="#ppt_x"/>
                                          </p:val>
                                        </p:tav>
                                      </p:tavLst>
                                    </p:anim>
                                    <p:anim calcmode="lin" valueType="num">
                                      <p:cBhvr additive="base">
                                        <p:cTn id="8" dur="500" fill="hold"/>
                                        <p:tgtEl>
                                          <p:spTgt spid="21811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218118"/>
                                        </p:tgtEl>
                                        <p:attrNameLst>
                                          <p:attrName>style.visibility</p:attrName>
                                        </p:attrNameLst>
                                      </p:cBhvr>
                                      <p:to>
                                        <p:strVal val="visible"/>
                                      </p:to>
                                    </p:set>
                                    <p:anim calcmode="lin" valueType="num">
                                      <p:cBhvr additive="base">
                                        <p:cTn id="13" dur="500" fill="hold"/>
                                        <p:tgtEl>
                                          <p:spTgt spid="218118"/>
                                        </p:tgtEl>
                                        <p:attrNameLst>
                                          <p:attrName>ppt_x</p:attrName>
                                        </p:attrNameLst>
                                      </p:cBhvr>
                                      <p:tavLst>
                                        <p:tav tm="0">
                                          <p:val>
                                            <p:strVal val="1+#ppt_w/2"/>
                                          </p:val>
                                        </p:tav>
                                        <p:tav tm="100000">
                                          <p:val>
                                            <p:strVal val="#ppt_x"/>
                                          </p:val>
                                        </p:tav>
                                      </p:tavLst>
                                    </p:anim>
                                    <p:anim calcmode="lin" valueType="num">
                                      <p:cBhvr additive="base">
                                        <p:cTn id="14" dur="500" fill="hold"/>
                                        <p:tgtEl>
                                          <p:spTgt spid="2181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6" grpId="0" animBg="1" autoUpdateAnimBg="0"/>
      <p:bldP spid="218118"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normAutofit/>
          </a:bodyPr>
          <a:lstStyle/>
          <a:p>
            <a:pPr eaLnBrk="1" hangingPunct="1"/>
            <a:r>
              <a:rPr lang="en-US" altLang="en-US" dirty="0" smtClean="0"/>
              <a:t>What Do You Know About DPPA?</a:t>
            </a:r>
          </a:p>
        </p:txBody>
      </p:sp>
      <p:sp>
        <p:nvSpPr>
          <p:cNvPr id="246788" name="Text Box 4"/>
          <p:cNvSpPr txBox="1">
            <a:spLocks noChangeArrowheads="1"/>
          </p:cNvSpPr>
          <p:nvPr/>
        </p:nvSpPr>
        <p:spPr bwMode="auto">
          <a:xfrm>
            <a:off x="1447800" y="2133600"/>
            <a:ext cx="6400800" cy="1588127"/>
          </a:xfrm>
          <a:prstGeom prst="rect">
            <a:avLst/>
          </a:prstGeom>
          <a:solidFill>
            <a:schemeClr val="tx1"/>
          </a:solidFill>
          <a:ln w="76200" cmpd="tri">
            <a:solidFill>
              <a:schemeClr val="bg1"/>
            </a:solidFill>
            <a:miter lim="800000"/>
            <a:headEnd/>
            <a:tailEnd/>
          </a:ln>
        </p:spPr>
        <p:txBody>
          <a:bodyPr>
            <a:spAutoFit/>
          </a:bodyPr>
          <a:lstStyle>
            <a:lvl1pPr eaLnBrk="0" hangingPunct="0">
              <a:spcBef>
                <a:spcPct val="20000"/>
              </a:spcBef>
              <a:buClr>
                <a:schemeClr val="tx2"/>
              </a:buClr>
              <a:buSzPct val="90000"/>
              <a:buFont typeface="Wingdings" pitchFamily="2" charset="2"/>
              <a:buChar char="n"/>
              <a:defRPr sz="3200">
                <a:solidFill>
                  <a:schemeClr val="tx1"/>
                </a:solidFill>
                <a:latin typeface="Arial" charset="0"/>
              </a:defRPr>
            </a:lvl1pPr>
            <a:lvl2pPr marL="742950" indent="-285750" eaLnBrk="0" hangingPunct="0">
              <a:spcBef>
                <a:spcPct val="20000"/>
              </a:spcBef>
              <a:buClr>
                <a:schemeClr val="tx2"/>
              </a:buClr>
              <a:buChar char="–"/>
              <a:defRPr sz="3200">
                <a:solidFill>
                  <a:schemeClr val="tx1"/>
                </a:solidFill>
                <a:latin typeface="Arial" charset="0"/>
              </a:defRPr>
            </a:lvl2pPr>
            <a:lvl3pPr marL="1143000" indent="-228600" eaLnBrk="0" hangingPunct="0">
              <a:spcBef>
                <a:spcPct val="20000"/>
              </a:spcBef>
              <a:buClr>
                <a:schemeClr val="tx2"/>
              </a:buClr>
              <a:buSzPct val="75000"/>
              <a:buFont typeface="Wingdings" pitchFamily="2" charset="2"/>
              <a:buChar char="v"/>
              <a:defRPr sz="3200">
                <a:solidFill>
                  <a:schemeClr val="tx1"/>
                </a:solidFill>
                <a:latin typeface="Arial" charset="0"/>
              </a:defRPr>
            </a:lvl3pPr>
            <a:lvl4pPr marL="1600200" indent="-228600" eaLnBrk="0" hangingPunct="0">
              <a:spcBef>
                <a:spcPct val="20000"/>
              </a:spcBef>
              <a:buClr>
                <a:schemeClr val="tx2"/>
              </a:buClr>
              <a:buChar char="–"/>
              <a:defRPr sz="3200">
                <a:solidFill>
                  <a:schemeClr val="tx1"/>
                </a:solidFill>
                <a:latin typeface="Arial" charset="0"/>
              </a:defRPr>
            </a:lvl4pPr>
            <a:lvl5pPr marL="2057400" indent="-228600" eaLnBrk="0" hangingPunct="0">
              <a:spcBef>
                <a:spcPct val="20000"/>
              </a:spcBef>
              <a:buClr>
                <a:schemeClr val="tx2"/>
              </a:buClr>
              <a:buChar char="–"/>
              <a:defRPr sz="3200">
                <a:solidFill>
                  <a:schemeClr val="tx1"/>
                </a:solidFill>
                <a:latin typeface="Arial" charset="0"/>
              </a:defRPr>
            </a:lvl5pPr>
            <a:lvl6pPr marL="2514600" indent="-228600" eaLnBrk="0" fontAlgn="base" hangingPunct="0">
              <a:spcBef>
                <a:spcPct val="20000"/>
              </a:spcBef>
              <a:spcAft>
                <a:spcPct val="0"/>
              </a:spcAft>
              <a:buClr>
                <a:schemeClr val="tx2"/>
              </a:buClr>
              <a:buChar char="–"/>
              <a:defRPr sz="3200">
                <a:solidFill>
                  <a:schemeClr val="tx1"/>
                </a:solidFill>
                <a:latin typeface="Arial" charset="0"/>
              </a:defRPr>
            </a:lvl6pPr>
            <a:lvl7pPr marL="2971800" indent="-228600" eaLnBrk="0" fontAlgn="base" hangingPunct="0">
              <a:spcBef>
                <a:spcPct val="20000"/>
              </a:spcBef>
              <a:spcAft>
                <a:spcPct val="0"/>
              </a:spcAft>
              <a:buClr>
                <a:schemeClr val="tx2"/>
              </a:buClr>
              <a:buChar char="–"/>
              <a:defRPr sz="3200">
                <a:solidFill>
                  <a:schemeClr val="tx1"/>
                </a:solidFill>
                <a:latin typeface="Arial" charset="0"/>
              </a:defRPr>
            </a:lvl7pPr>
            <a:lvl8pPr marL="3429000" indent="-228600" eaLnBrk="0" fontAlgn="base" hangingPunct="0">
              <a:spcBef>
                <a:spcPct val="20000"/>
              </a:spcBef>
              <a:spcAft>
                <a:spcPct val="0"/>
              </a:spcAft>
              <a:buClr>
                <a:schemeClr val="tx2"/>
              </a:buClr>
              <a:buChar char="–"/>
              <a:defRPr sz="3200">
                <a:solidFill>
                  <a:schemeClr val="tx1"/>
                </a:solidFill>
                <a:latin typeface="Arial" charset="0"/>
              </a:defRPr>
            </a:lvl8pPr>
            <a:lvl9pPr marL="3886200" indent="-228600" eaLnBrk="0" fontAlgn="base" hangingPunct="0">
              <a:spcBef>
                <a:spcPct val="20000"/>
              </a:spcBef>
              <a:spcAft>
                <a:spcPct val="0"/>
              </a:spcAft>
              <a:buClr>
                <a:schemeClr val="tx2"/>
              </a:buClr>
              <a:buChar char="–"/>
              <a:defRPr sz="3200">
                <a:solidFill>
                  <a:schemeClr val="tx1"/>
                </a:solidFill>
                <a:latin typeface="Arial" charset="0"/>
              </a:defRPr>
            </a:lvl9pPr>
          </a:lstStyle>
          <a:p>
            <a:pPr algn="ctr" eaLnBrk="1" hangingPunct="1">
              <a:lnSpc>
                <a:spcPct val="90000"/>
              </a:lnSpc>
              <a:spcBef>
                <a:spcPct val="50000"/>
              </a:spcBef>
              <a:buClr>
                <a:schemeClr val="tx1"/>
              </a:buClr>
              <a:buSzPct val="75000"/>
              <a:buFont typeface="Wingdings" pitchFamily="2" charset="2"/>
              <a:buNone/>
            </a:pPr>
            <a:r>
              <a:rPr lang="en-US" altLang="en-US" sz="3600" dirty="0">
                <a:solidFill>
                  <a:schemeClr val="bg1"/>
                </a:solidFill>
                <a:latin typeface="Times New Roman" pitchFamily="18" charset="0"/>
              </a:rPr>
              <a:t>A Customer </a:t>
            </a:r>
            <a:r>
              <a:rPr lang="en-US" altLang="en-US" sz="3600" dirty="0" smtClean="0">
                <a:solidFill>
                  <a:schemeClr val="bg1"/>
                </a:solidFill>
                <a:latin typeface="Times New Roman" pitchFamily="18" charset="0"/>
              </a:rPr>
              <a:t>approaches the counter to </a:t>
            </a:r>
            <a:r>
              <a:rPr lang="en-US" altLang="en-US" sz="3600" dirty="0">
                <a:solidFill>
                  <a:schemeClr val="bg1"/>
                </a:solidFill>
                <a:latin typeface="Times New Roman" pitchFamily="18" charset="0"/>
              </a:rPr>
              <a:t>obtain an address of an old friend. What do you do?</a:t>
            </a:r>
            <a:endParaRPr lang="en-US" altLang="en-US" sz="2800" dirty="0">
              <a:latin typeface="Times New Roman" pitchFamily="18" charset="0"/>
            </a:endParaRPr>
          </a:p>
        </p:txBody>
      </p:sp>
      <p:sp>
        <p:nvSpPr>
          <p:cNvPr id="246789" name="Text Box 5"/>
          <p:cNvSpPr txBox="1">
            <a:spLocks noChangeArrowheads="1"/>
          </p:cNvSpPr>
          <p:nvPr/>
        </p:nvSpPr>
        <p:spPr bwMode="auto">
          <a:xfrm>
            <a:off x="1676400" y="4114800"/>
            <a:ext cx="60960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spcBef>
                <a:spcPct val="20000"/>
              </a:spcBef>
              <a:buClr>
                <a:schemeClr val="tx2"/>
              </a:buClr>
              <a:buSzPct val="90000"/>
              <a:buFont typeface="Wingdings" pitchFamily="2" charset="2"/>
              <a:buChar char="n"/>
              <a:defRPr sz="3200">
                <a:solidFill>
                  <a:schemeClr val="tx1"/>
                </a:solidFill>
                <a:latin typeface="Arial" charset="0"/>
              </a:defRPr>
            </a:lvl1pPr>
            <a:lvl2pPr marL="742950" indent="-285750" eaLnBrk="0" hangingPunct="0">
              <a:spcBef>
                <a:spcPct val="20000"/>
              </a:spcBef>
              <a:buClr>
                <a:schemeClr val="tx2"/>
              </a:buClr>
              <a:buChar char="–"/>
              <a:defRPr sz="3200">
                <a:solidFill>
                  <a:schemeClr val="tx1"/>
                </a:solidFill>
                <a:latin typeface="Arial" charset="0"/>
              </a:defRPr>
            </a:lvl2pPr>
            <a:lvl3pPr marL="1143000" indent="-228600" eaLnBrk="0" hangingPunct="0">
              <a:spcBef>
                <a:spcPct val="20000"/>
              </a:spcBef>
              <a:buClr>
                <a:schemeClr val="tx2"/>
              </a:buClr>
              <a:buSzPct val="75000"/>
              <a:buFont typeface="Wingdings" pitchFamily="2" charset="2"/>
              <a:buChar char="v"/>
              <a:defRPr sz="3200">
                <a:solidFill>
                  <a:schemeClr val="tx1"/>
                </a:solidFill>
                <a:latin typeface="Arial" charset="0"/>
              </a:defRPr>
            </a:lvl3pPr>
            <a:lvl4pPr marL="1600200" indent="-228600" eaLnBrk="0" hangingPunct="0">
              <a:spcBef>
                <a:spcPct val="20000"/>
              </a:spcBef>
              <a:buClr>
                <a:schemeClr val="tx2"/>
              </a:buClr>
              <a:buChar char="–"/>
              <a:defRPr sz="3200">
                <a:solidFill>
                  <a:schemeClr val="tx1"/>
                </a:solidFill>
                <a:latin typeface="Arial" charset="0"/>
              </a:defRPr>
            </a:lvl4pPr>
            <a:lvl5pPr marL="2057400" indent="-228600" eaLnBrk="0" hangingPunct="0">
              <a:spcBef>
                <a:spcPct val="20000"/>
              </a:spcBef>
              <a:buClr>
                <a:schemeClr val="tx2"/>
              </a:buClr>
              <a:buChar char="–"/>
              <a:defRPr sz="3200">
                <a:solidFill>
                  <a:schemeClr val="tx1"/>
                </a:solidFill>
                <a:latin typeface="Arial" charset="0"/>
              </a:defRPr>
            </a:lvl5pPr>
            <a:lvl6pPr marL="2514600" indent="-228600" eaLnBrk="0" fontAlgn="base" hangingPunct="0">
              <a:spcBef>
                <a:spcPct val="20000"/>
              </a:spcBef>
              <a:spcAft>
                <a:spcPct val="0"/>
              </a:spcAft>
              <a:buClr>
                <a:schemeClr val="tx2"/>
              </a:buClr>
              <a:buChar char="–"/>
              <a:defRPr sz="3200">
                <a:solidFill>
                  <a:schemeClr val="tx1"/>
                </a:solidFill>
                <a:latin typeface="Arial" charset="0"/>
              </a:defRPr>
            </a:lvl6pPr>
            <a:lvl7pPr marL="2971800" indent="-228600" eaLnBrk="0" fontAlgn="base" hangingPunct="0">
              <a:spcBef>
                <a:spcPct val="20000"/>
              </a:spcBef>
              <a:spcAft>
                <a:spcPct val="0"/>
              </a:spcAft>
              <a:buClr>
                <a:schemeClr val="tx2"/>
              </a:buClr>
              <a:buChar char="–"/>
              <a:defRPr sz="3200">
                <a:solidFill>
                  <a:schemeClr val="tx1"/>
                </a:solidFill>
                <a:latin typeface="Arial" charset="0"/>
              </a:defRPr>
            </a:lvl7pPr>
            <a:lvl8pPr marL="3429000" indent="-228600" eaLnBrk="0" fontAlgn="base" hangingPunct="0">
              <a:spcBef>
                <a:spcPct val="20000"/>
              </a:spcBef>
              <a:spcAft>
                <a:spcPct val="0"/>
              </a:spcAft>
              <a:buClr>
                <a:schemeClr val="tx2"/>
              </a:buClr>
              <a:buChar char="–"/>
              <a:defRPr sz="3200">
                <a:solidFill>
                  <a:schemeClr val="tx1"/>
                </a:solidFill>
                <a:latin typeface="Arial" charset="0"/>
              </a:defRPr>
            </a:lvl8pPr>
            <a:lvl9pPr marL="3886200" indent="-228600" eaLnBrk="0" fontAlgn="base" hangingPunct="0">
              <a:spcBef>
                <a:spcPct val="20000"/>
              </a:spcBef>
              <a:spcAft>
                <a:spcPct val="0"/>
              </a:spcAft>
              <a:buClr>
                <a:schemeClr val="tx2"/>
              </a:buClr>
              <a:buChar char="–"/>
              <a:defRPr sz="3200">
                <a:solidFill>
                  <a:schemeClr val="tx1"/>
                </a:solidFill>
                <a:latin typeface="Arial" charset="0"/>
              </a:defRPr>
            </a:lvl9pPr>
          </a:lstStyle>
          <a:p>
            <a:pPr eaLnBrk="1" hangingPunct="1">
              <a:lnSpc>
                <a:spcPct val="90000"/>
              </a:lnSpc>
              <a:spcBef>
                <a:spcPct val="50000"/>
              </a:spcBef>
              <a:buClr>
                <a:schemeClr val="tx1"/>
              </a:buClr>
              <a:buSzPct val="75000"/>
              <a:buFont typeface="Wingdings" pitchFamily="2" charset="2"/>
              <a:buNone/>
            </a:pPr>
            <a:r>
              <a:rPr lang="en-US" altLang="en-US" dirty="0">
                <a:latin typeface="Times New Roman" pitchFamily="18" charset="0"/>
              </a:rPr>
              <a:t>Tell the customer you cannot give out that information because it is a violation of the DPPA law</a:t>
            </a:r>
            <a:endParaRPr lang="en-US" altLang="en-US" sz="2800" dirty="0">
              <a:latin typeface="Times New Roman" pitchFamily="18" charset="0"/>
            </a:endParaRPr>
          </a:p>
        </p:txBody>
      </p:sp>
    </p:spTree>
    <p:extLst>
      <p:ext uri="{BB962C8B-B14F-4D97-AF65-F5344CB8AC3E}">
        <p14:creationId xmlns:p14="http://schemas.microsoft.com/office/powerpoint/2010/main" val="1099767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46788"/>
                                        </p:tgtEl>
                                        <p:attrNameLst>
                                          <p:attrName>style.visibility</p:attrName>
                                        </p:attrNameLst>
                                      </p:cBhvr>
                                      <p:to>
                                        <p:strVal val="visible"/>
                                      </p:to>
                                    </p:set>
                                    <p:anim calcmode="lin" valueType="num">
                                      <p:cBhvr additive="base">
                                        <p:cTn id="7" dur="500" fill="hold"/>
                                        <p:tgtEl>
                                          <p:spTgt spid="246788"/>
                                        </p:tgtEl>
                                        <p:attrNameLst>
                                          <p:attrName>ppt_x</p:attrName>
                                        </p:attrNameLst>
                                      </p:cBhvr>
                                      <p:tavLst>
                                        <p:tav tm="0">
                                          <p:val>
                                            <p:strVal val="#ppt_x"/>
                                          </p:val>
                                        </p:tav>
                                        <p:tav tm="100000">
                                          <p:val>
                                            <p:strVal val="#ppt_x"/>
                                          </p:val>
                                        </p:tav>
                                      </p:tavLst>
                                    </p:anim>
                                    <p:anim calcmode="lin" valueType="num">
                                      <p:cBhvr additive="base">
                                        <p:cTn id="8" dur="500" fill="hold"/>
                                        <p:tgtEl>
                                          <p:spTgt spid="24678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6789"/>
                                        </p:tgtEl>
                                        <p:attrNameLst>
                                          <p:attrName>style.visibility</p:attrName>
                                        </p:attrNameLst>
                                      </p:cBhvr>
                                      <p:to>
                                        <p:strVal val="visible"/>
                                      </p:to>
                                    </p:set>
                                    <p:anim calcmode="lin" valueType="num">
                                      <p:cBhvr additive="base">
                                        <p:cTn id="13" dur="500" fill="hold"/>
                                        <p:tgtEl>
                                          <p:spTgt spid="246789"/>
                                        </p:tgtEl>
                                        <p:attrNameLst>
                                          <p:attrName>ppt_x</p:attrName>
                                        </p:attrNameLst>
                                      </p:cBhvr>
                                      <p:tavLst>
                                        <p:tav tm="0">
                                          <p:val>
                                            <p:strVal val="#ppt_x"/>
                                          </p:val>
                                        </p:tav>
                                        <p:tav tm="100000">
                                          <p:val>
                                            <p:strVal val="#ppt_x"/>
                                          </p:val>
                                        </p:tav>
                                      </p:tavLst>
                                    </p:anim>
                                    <p:anim calcmode="lin" valueType="num">
                                      <p:cBhvr additive="base">
                                        <p:cTn id="14" dur="500" fill="hold"/>
                                        <p:tgtEl>
                                          <p:spTgt spid="2467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8" grpId="0" animBg="1" autoUpdateAnimBg="0"/>
      <p:bldP spid="246789"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normAutofit/>
          </a:bodyPr>
          <a:lstStyle/>
          <a:p>
            <a:pPr eaLnBrk="1" hangingPunct="1"/>
            <a:r>
              <a:rPr lang="en-US" altLang="en-US" dirty="0" smtClean="0"/>
              <a:t>What Do You Know About DPPA?</a:t>
            </a:r>
          </a:p>
        </p:txBody>
      </p:sp>
      <p:sp>
        <p:nvSpPr>
          <p:cNvPr id="247812" name="Text Box 4"/>
          <p:cNvSpPr txBox="1">
            <a:spLocks noChangeArrowheads="1"/>
          </p:cNvSpPr>
          <p:nvPr/>
        </p:nvSpPr>
        <p:spPr bwMode="auto">
          <a:xfrm>
            <a:off x="1447800" y="2590800"/>
            <a:ext cx="6400800" cy="661988"/>
          </a:xfrm>
          <a:prstGeom prst="rect">
            <a:avLst/>
          </a:prstGeom>
          <a:solidFill>
            <a:schemeClr val="tx1"/>
          </a:solidFill>
          <a:ln w="76200" cmpd="tri">
            <a:solidFill>
              <a:schemeClr val="bg1"/>
            </a:solidFill>
            <a:miter lim="800000"/>
            <a:headEnd/>
            <a:tailEnd/>
          </a:ln>
        </p:spPr>
        <p:txBody>
          <a:bodyPr>
            <a:spAutoFit/>
          </a:bodyPr>
          <a:lstStyle>
            <a:lvl1pPr eaLnBrk="0" hangingPunct="0">
              <a:spcBef>
                <a:spcPct val="20000"/>
              </a:spcBef>
              <a:buClr>
                <a:schemeClr val="tx2"/>
              </a:buClr>
              <a:buSzPct val="90000"/>
              <a:buFont typeface="Wingdings" pitchFamily="2" charset="2"/>
              <a:buChar char="n"/>
              <a:defRPr sz="3200">
                <a:solidFill>
                  <a:schemeClr val="tx1"/>
                </a:solidFill>
                <a:latin typeface="Arial" charset="0"/>
              </a:defRPr>
            </a:lvl1pPr>
            <a:lvl2pPr marL="742950" indent="-285750" eaLnBrk="0" hangingPunct="0">
              <a:spcBef>
                <a:spcPct val="20000"/>
              </a:spcBef>
              <a:buClr>
                <a:schemeClr val="tx2"/>
              </a:buClr>
              <a:buChar char="–"/>
              <a:defRPr sz="3200">
                <a:solidFill>
                  <a:schemeClr val="tx1"/>
                </a:solidFill>
                <a:latin typeface="Arial" charset="0"/>
              </a:defRPr>
            </a:lvl2pPr>
            <a:lvl3pPr marL="1143000" indent="-228600" eaLnBrk="0" hangingPunct="0">
              <a:spcBef>
                <a:spcPct val="20000"/>
              </a:spcBef>
              <a:buClr>
                <a:schemeClr val="tx2"/>
              </a:buClr>
              <a:buSzPct val="75000"/>
              <a:buFont typeface="Wingdings" pitchFamily="2" charset="2"/>
              <a:buChar char="v"/>
              <a:defRPr sz="3200">
                <a:solidFill>
                  <a:schemeClr val="tx1"/>
                </a:solidFill>
                <a:latin typeface="Arial" charset="0"/>
              </a:defRPr>
            </a:lvl3pPr>
            <a:lvl4pPr marL="1600200" indent="-228600" eaLnBrk="0" hangingPunct="0">
              <a:spcBef>
                <a:spcPct val="20000"/>
              </a:spcBef>
              <a:buClr>
                <a:schemeClr val="tx2"/>
              </a:buClr>
              <a:buChar char="–"/>
              <a:defRPr sz="3200">
                <a:solidFill>
                  <a:schemeClr val="tx1"/>
                </a:solidFill>
                <a:latin typeface="Arial" charset="0"/>
              </a:defRPr>
            </a:lvl4pPr>
            <a:lvl5pPr marL="2057400" indent="-228600" eaLnBrk="0" hangingPunct="0">
              <a:spcBef>
                <a:spcPct val="20000"/>
              </a:spcBef>
              <a:buClr>
                <a:schemeClr val="tx2"/>
              </a:buClr>
              <a:buChar char="–"/>
              <a:defRPr sz="3200">
                <a:solidFill>
                  <a:schemeClr val="tx1"/>
                </a:solidFill>
                <a:latin typeface="Arial" charset="0"/>
              </a:defRPr>
            </a:lvl5pPr>
            <a:lvl6pPr marL="2514600" indent="-228600" eaLnBrk="0" fontAlgn="base" hangingPunct="0">
              <a:spcBef>
                <a:spcPct val="20000"/>
              </a:spcBef>
              <a:spcAft>
                <a:spcPct val="0"/>
              </a:spcAft>
              <a:buClr>
                <a:schemeClr val="tx2"/>
              </a:buClr>
              <a:buChar char="–"/>
              <a:defRPr sz="3200">
                <a:solidFill>
                  <a:schemeClr val="tx1"/>
                </a:solidFill>
                <a:latin typeface="Arial" charset="0"/>
              </a:defRPr>
            </a:lvl6pPr>
            <a:lvl7pPr marL="2971800" indent="-228600" eaLnBrk="0" fontAlgn="base" hangingPunct="0">
              <a:spcBef>
                <a:spcPct val="20000"/>
              </a:spcBef>
              <a:spcAft>
                <a:spcPct val="0"/>
              </a:spcAft>
              <a:buClr>
                <a:schemeClr val="tx2"/>
              </a:buClr>
              <a:buChar char="–"/>
              <a:defRPr sz="3200">
                <a:solidFill>
                  <a:schemeClr val="tx1"/>
                </a:solidFill>
                <a:latin typeface="Arial" charset="0"/>
              </a:defRPr>
            </a:lvl7pPr>
            <a:lvl8pPr marL="3429000" indent="-228600" eaLnBrk="0" fontAlgn="base" hangingPunct="0">
              <a:spcBef>
                <a:spcPct val="20000"/>
              </a:spcBef>
              <a:spcAft>
                <a:spcPct val="0"/>
              </a:spcAft>
              <a:buClr>
                <a:schemeClr val="tx2"/>
              </a:buClr>
              <a:buChar char="–"/>
              <a:defRPr sz="3200">
                <a:solidFill>
                  <a:schemeClr val="tx1"/>
                </a:solidFill>
                <a:latin typeface="Arial" charset="0"/>
              </a:defRPr>
            </a:lvl8pPr>
            <a:lvl9pPr marL="3886200" indent="-228600" eaLnBrk="0" fontAlgn="base" hangingPunct="0">
              <a:spcBef>
                <a:spcPct val="20000"/>
              </a:spcBef>
              <a:spcAft>
                <a:spcPct val="0"/>
              </a:spcAft>
              <a:buClr>
                <a:schemeClr val="tx2"/>
              </a:buClr>
              <a:buChar char="–"/>
              <a:defRPr sz="3200">
                <a:solidFill>
                  <a:schemeClr val="tx1"/>
                </a:solidFill>
                <a:latin typeface="Arial" charset="0"/>
              </a:defRPr>
            </a:lvl9pPr>
          </a:lstStyle>
          <a:p>
            <a:pPr algn="ctr" eaLnBrk="1" hangingPunct="1">
              <a:lnSpc>
                <a:spcPct val="90000"/>
              </a:lnSpc>
              <a:spcBef>
                <a:spcPct val="50000"/>
              </a:spcBef>
              <a:buClr>
                <a:schemeClr val="tx1"/>
              </a:buClr>
              <a:buSzPct val="75000"/>
              <a:buFont typeface="Wingdings" pitchFamily="2" charset="2"/>
              <a:buNone/>
            </a:pPr>
            <a:r>
              <a:rPr lang="en-US" altLang="en-US" sz="3600" dirty="0">
                <a:solidFill>
                  <a:schemeClr val="bg1"/>
                </a:solidFill>
                <a:latin typeface="Times New Roman" pitchFamily="18" charset="0"/>
              </a:rPr>
              <a:t>Personal information includes...</a:t>
            </a:r>
            <a:endParaRPr lang="en-US" altLang="en-US" sz="2800" dirty="0">
              <a:latin typeface="Times New Roman" pitchFamily="18" charset="0"/>
            </a:endParaRPr>
          </a:p>
        </p:txBody>
      </p:sp>
      <p:sp>
        <p:nvSpPr>
          <p:cNvPr id="247813" name="Text Box 5"/>
          <p:cNvSpPr txBox="1">
            <a:spLocks noChangeArrowheads="1"/>
          </p:cNvSpPr>
          <p:nvPr/>
        </p:nvSpPr>
        <p:spPr bwMode="auto">
          <a:xfrm>
            <a:off x="1676400" y="3962400"/>
            <a:ext cx="6096000"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spcBef>
                <a:spcPct val="20000"/>
              </a:spcBef>
              <a:buClr>
                <a:schemeClr val="tx2"/>
              </a:buClr>
              <a:buSzPct val="90000"/>
              <a:buFont typeface="Wingdings" pitchFamily="2" charset="2"/>
              <a:buChar char="n"/>
              <a:defRPr sz="3200">
                <a:solidFill>
                  <a:schemeClr val="tx1"/>
                </a:solidFill>
                <a:latin typeface="Arial" charset="0"/>
              </a:defRPr>
            </a:lvl1pPr>
            <a:lvl2pPr marL="742950" indent="-285750" eaLnBrk="0" hangingPunct="0">
              <a:spcBef>
                <a:spcPct val="20000"/>
              </a:spcBef>
              <a:buClr>
                <a:schemeClr val="tx2"/>
              </a:buClr>
              <a:buChar char="–"/>
              <a:defRPr sz="3200">
                <a:solidFill>
                  <a:schemeClr val="tx1"/>
                </a:solidFill>
                <a:latin typeface="Arial" charset="0"/>
              </a:defRPr>
            </a:lvl2pPr>
            <a:lvl3pPr marL="1143000" indent="-228600" eaLnBrk="0" hangingPunct="0">
              <a:spcBef>
                <a:spcPct val="20000"/>
              </a:spcBef>
              <a:buClr>
                <a:schemeClr val="tx2"/>
              </a:buClr>
              <a:buSzPct val="75000"/>
              <a:buFont typeface="Wingdings" pitchFamily="2" charset="2"/>
              <a:buChar char="v"/>
              <a:defRPr sz="3200">
                <a:solidFill>
                  <a:schemeClr val="tx1"/>
                </a:solidFill>
                <a:latin typeface="Arial" charset="0"/>
              </a:defRPr>
            </a:lvl3pPr>
            <a:lvl4pPr marL="1600200" indent="-228600" eaLnBrk="0" hangingPunct="0">
              <a:spcBef>
                <a:spcPct val="20000"/>
              </a:spcBef>
              <a:buClr>
                <a:schemeClr val="tx2"/>
              </a:buClr>
              <a:buChar char="–"/>
              <a:defRPr sz="3200">
                <a:solidFill>
                  <a:schemeClr val="tx1"/>
                </a:solidFill>
                <a:latin typeface="Arial" charset="0"/>
              </a:defRPr>
            </a:lvl4pPr>
            <a:lvl5pPr marL="2057400" indent="-228600" eaLnBrk="0" hangingPunct="0">
              <a:spcBef>
                <a:spcPct val="20000"/>
              </a:spcBef>
              <a:buClr>
                <a:schemeClr val="tx2"/>
              </a:buClr>
              <a:buChar char="–"/>
              <a:defRPr sz="3200">
                <a:solidFill>
                  <a:schemeClr val="tx1"/>
                </a:solidFill>
                <a:latin typeface="Arial" charset="0"/>
              </a:defRPr>
            </a:lvl5pPr>
            <a:lvl6pPr marL="2514600" indent="-228600" eaLnBrk="0" fontAlgn="base" hangingPunct="0">
              <a:spcBef>
                <a:spcPct val="20000"/>
              </a:spcBef>
              <a:spcAft>
                <a:spcPct val="0"/>
              </a:spcAft>
              <a:buClr>
                <a:schemeClr val="tx2"/>
              </a:buClr>
              <a:buChar char="–"/>
              <a:defRPr sz="3200">
                <a:solidFill>
                  <a:schemeClr val="tx1"/>
                </a:solidFill>
                <a:latin typeface="Arial" charset="0"/>
              </a:defRPr>
            </a:lvl6pPr>
            <a:lvl7pPr marL="2971800" indent="-228600" eaLnBrk="0" fontAlgn="base" hangingPunct="0">
              <a:spcBef>
                <a:spcPct val="20000"/>
              </a:spcBef>
              <a:spcAft>
                <a:spcPct val="0"/>
              </a:spcAft>
              <a:buClr>
                <a:schemeClr val="tx2"/>
              </a:buClr>
              <a:buChar char="–"/>
              <a:defRPr sz="3200">
                <a:solidFill>
                  <a:schemeClr val="tx1"/>
                </a:solidFill>
                <a:latin typeface="Arial" charset="0"/>
              </a:defRPr>
            </a:lvl7pPr>
            <a:lvl8pPr marL="3429000" indent="-228600" eaLnBrk="0" fontAlgn="base" hangingPunct="0">
              <a:spcBef>
                <a:spcPct val="20000"/>
              </a:spcBef>
              <a:spcAft>
                <a:spcPct val="0"/>
              </a:spcAft>
              <a:buClr>
                <a:schemeClr val="tx2"/>
              </a:buClr>
              <a:buChar char="–"/>
              <a:defRPr sz="3200">
                <a:solidFill>
                  <a:schemeClr val="tx1"/>
                </a:solidFill>
                <a:latin typeface="Arial" charset="0"/>
              </a:defRPr>
            </a:lvl8pPr>
            <a:lvl9pPr marL="3886200" indent="-228600" eaLnBrk="0" fontAlgn="base" hangingPunct="0">
              <a:spcBef>
                <a:spcPct val="20000"/>
              </a:spcBef>
              <a:spcAft>
                <a:spcPct val="0"/>
              </a:spcAft>
              <a:buClr>
                <a:schemeClr val="tx2"/>
              </a:buClr>
              <a:buChar char="–"/>
              <a:defRPr sz="3200">
                <a:solidFill>
                  <a:schemeClr val="tx1"/>
                </a:solidFill>
                <a:latin typeface="Arial" charset="0"/>
              </a:defRPr>
            </a:lvl9pPr>
          </a:lstStyle>
          <a:p>
            <a:pPr eaLnBrk="1" hangingPunct="1">
              <a:lnSpc>
                <a:spcPct val="90000"/>
              </a:lnSpc>
              <a:spcBef>
                <a:spcPct val="50000"/>
              </a:spcBef>
              <a:buClr>
                <a:schemeClr val="tx1"/>
              </a:buClr>
              <a:buSzPct val="75000"/>
              <a:buFont typeface="Wingdings" pitchFamily="2" charset="2"/>
              <a:buNone/>
            </a:pPr>
            <a:r>
              <a:rPr lang="en-US" altLang="en-US" dirty="0">
                <a:latin typeface="Times New Roman" pitchFamily="18" charset="0"/>
              </a:rPr>
              <a:t> Name, address, license number, SSN, and photograph </a:t>
            </a:r>
            <a:endParaRPr lang="en-US" altLang="en-US" sz="2800" dirty="0">
              <a:latin typeface="Times New Roman" pitchFamily="18" charset="0"/>
            </a:endParaRPr>
          </a:p>
        </p:txBody>
      </p:sp>
    </p:spTree>
    <p:extLst>
      <p:ext uri="{BB962C8B-B14F-4D97-AF65-F5344CB8AC3E}">
        <p14:creationId xmlns:p14="http://schemas.microsoft.com/office/powerpoint/2010/main" val="3733181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7812"/>
                                        </p:tgtEl>
                                        <p:attrNameLst>
                                          <p:attrName>style.visibility</p:attrName>
                                        </p:attrNameLst>
                                      </p:cBhvr>
                                      <p:to>
                                        <p:strVal val="visible"/>
                                      </p:to>
                                    </p:set>
                                    <p:anim calcmode="lin" valueType="num">
                                      <p:cBhvr additive="base">
                                        <p:cTn id="7" dur="500" fill="hold"/>
                                        <p:tgtEl>
                                          <p:spTgt spid="247812"/>
                                        </p:tgtEl>
                                        <p:attrNameLst>
                                          <p:attrName>ppt_x</p:attrName>
                                        </p:attrNameLst>
                                      </p:cBhvr>
                                      <p:tavLst>
                                        <p:tav tm="0">
                                          <p:val>
                                            <p:strVal val="0-#ppt_w/2"/>
                                          </p:val>
                                        </p:tav>
                                        <p:tav tm="100000">
                                          <p:val>
                                            <p:strVal val="#ppt_x"/>
                                          </p:val>
                                        </p:tav>
                                      </p:tavLst>
                                    </p:anim>
                                    <p:anim calcmode="lin" valueType="num">
                                      <p:cBhvr additive="base">
                                        <p:cTn id="8" dur="500" fill="hold"/>
                                        <p:tgtEl>
                                          <p:spTgt spid="24781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7813"/>
                                        </p:tgtEl>
                                        <p:attrNameLst>
                                          <p:attrName>style.visibility</p:attrName>
                                        </p:attrNameLst>
                                      </p:cBhvr>
                                      <p:to>
                                        <p:strVal val="visible"/>
                                      </p:to>
                                    </p:set>
                                    <p:anim calcmode="lin" valueType="num">
                                      <p:cBhvr additive="base">
                                        <p:cTn id="13" dur="500" fill="hold"/>
                                        <p:tgtEl>
                                          <p:spTgt spid="247813"/>
                                        </p:tgtEl>
                                        <p:attrNameLst>
                                          <p:attrName>ppt_x</p:attrName>
                                        </p:attrNameLst>
                                      </p:cBhvr>
                                      <p:tavLst>
                                        <p:tav tm="0">
                                          <p:val>
                                            <p:strVal val="0-#ppt_w/2"/>
                                          </p:val>
                                        </p:tav>
                                        <p:tav tm="100000">
                                          <p:val>
                                            <p:strVal val="#ppt_x"/>
                                          </p:val>
                                        </p:tav>
                                      </p:tavLst>
                                    </p:anim>
                                    <p:anim calcmode="lin" valueType="num">
                                      <p:cBhvr additive="base">
                                        <p:cTn id="14" dur="500" fill="hold"/>
                                        <p:tgtEl>
                                          <p:spTgt spid="2478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2" grpId="0" animBg="1" autoUpdateAnimBg="0"/>
      <p:bldP spid="247813"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en-US" altLang="en-US" sz="4000" dirty="0" smtClean="0"/>
              <a:t>Releasing DPPA Information</a:t>
            </a:r>
          </a:p>
        </p:txBody>
      </p:sp>
      <p:graphicFrame>
        <p:nvGraphicFramePr>
          <p:cNvPr id="308224" name="Object 0"/>
          <p:cNvGraphicFramePr>
            <a:graphicFrameLocks noChangeAspect="1"/>
          </p:cNvGraphicFramePr>
          <p:nvPr>
            <p:extLst>
              <p:ext uri="{D42A27DB-BD31-4B8C-83A1-F6EECF244321}">
                <p14:modId xmlns:p14="http://schemas.microsoft.com/office/powerpoint/2010/main" val="2415858361"/>
              </p:ext>
            </p:extLst>
          </p:nvPr>
        </p:nvGraphicFramePr>
        <p:xfrm>
          <a:off x="304800" y="1905000"/>
          <a:ext cx="2946400" cy="3352800"/>
        </p:xfrm>
        <a:graphic>
          <a:graphicData uri="http://schemas.openxmlformats.org/presentationml/2006/ole">
            <mc:AlternateContent xmlns:mc="http://schemas.openxmlformats.org/markup-compatibility/2006">
              <mc:Choice xmlns:v="urn:schemas-microsoft-com:vml" Requires="v">
                <p:oleObj spid="_x0000_s3155" name="Clip" r:id="rId3" imgW="581558" imgH="616306" progId="MS_ClipArt_Gallery.2">
                  <p:embed/>
                </p:oleObj>
              </mc:Choice>
              <mc:Fallback>
                <p:oleObj name="Clip" r:id="rId3" imgW="581558" imgH="616306"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905000"/>
                        <a:ext cx="2946400" cy="335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8225" name="Object 1"/>
          <p:cNvGraphicFramePr>
            <a:graphicFrameLocks noChangeAspect="1"/>
          </p:cNvGraphicFramePr>
          <p:nvPr>
            <p:extLst>
              <p:ext uri="{D42A27DB-BD31-4B8C-83A1-F6EECF244321}">
                <p14:modId xmlns:p14="http://schemas.microsoft.com/office/powerpoint/2010/main" val="3331570811"/>
              </p:ext>
            </p:extLst>
          </p:nvPr>
        </p:nvGraphicFramePr>
        <p:xfrm>
          <a:off x="2895600" y="2362200"/>
          <a:ext cx="2946400" cy="3429000"/>
        </p:xfrm>
        <a:graphic>
          <a:graphicData uri="http://schemas.openxmlformats.org/presentationml/2006/ole">
            <mc:AlternateContent xmlns:mc="http://schemas.openxmlformats.org/markup-compatibility/2006">
              <mc:Choice xmlns:v="urn:schemas-microsoft-com:vml" Requires="v">
                <p:oleObj spid="_x0000_s3156" name="Clip" r:id="rId5" imgW="581558" imgH="616306" progId="MS_ClipArt_Gallery.2">
                  <p:embed/>
                </p:oleObj>
              </mc:Choice>
              <mc:Fallback>
                <p:oleObj name="Clip" r:id="rId5" imgW="581558" imgH="616306"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2362200"/>
                        <a:ext cx="29464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8226" name="Object 2"/>
          <p:cNvGraphicFramePr>
            <a:graphicFrameLocks noChangeAspect="1"/>
          </p:cNvGraphicFramePr>
          <p:nvPr>
            <p:extLst>
              <p:ext uri="{D42A27DB-BD31-4B8C-83A1-F6EECF244321}">
                <p14:modId xmlns:p14="http://schemas.microsoft.com/office/powerpoint/2010/main" val="2361103273"/>
              </p:ext>
            </p:extLst>
          </p:nvPr>
        </p:nvGraphicFramePr>
        <p:xfrm>
          <a:off x="5562600" y="1905000"/>
          <a:ext cx="3082925" cy="3581400"/>
        </p:xfrm>
        <a:graphic>
          <a:graphicData uri="http://schemas.openxmlformats.org/presentationml/2006/ole">
            <mc:AlternateContent xmlns:mc="http://schemas.openxmlformats.org/markup-compatibility/2006">
              <mc:Choice xmlns:v="urn:schemas-microsoft-com:vml" Requires="v">
                <p:oleObj spid="_x0000_s3157" name="Clip" r:id="rId6" imgW="581558" imgH="616306" progId="MS_ClipArt_Gallery.2">
                  <p:embed/>
                </p:oleObj>
              </mc:Choice>
              <mc:Fallback>
                <p:oleObj name="Clip" r:id="rId6" imgW="581558" imgH="616306"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905000"/>
                        <a:ext cx="3082925" cy="3581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37580" name="Text Box 12"/>
          <p:cNvSpPr txBox="1">
            <a:spLocks noChangeArrowheads="1"/>
          </p:cNvSpPr>
          <p:nvPr/>
        </p:nvSpPr>
        <p:spPr bwMode="auto">
          <a:xfrm>
            <a:off x="838200" y="2133600"/>
            <a:ext cx="1831975"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spcBef>
                <a:spcPct val="20000"/>
              </a:spcBef>
              <a:buClr>
                <a:schemeClr val="tx2"/>
              </a:buClr>
              <a:buSzPct val="90000"/>
              <a:buFont typeface="Wingdings" pitchFamily="2" charset="2"/>
              <a:buChar char="n"/>
              <a:defRPr sz="3200">
                <a:solidFill>
                  <a:schemeClr val="tx1"/>
                </a:solidFill>
                <a:latin typeface="Arial" charset="0"/>
              </a:defRPr>
            </a:lvl1pPr>
            <a:lvl2pPr marL="742950" indent="-285750" eaLnBrk="0" hangingPunct="0">
              <a:spcBef>
                <a:spcPct val="20000"/>
              </a:spcBef>
              <a:buClr>
                <a:schemeClr val="tx2"/>
              </a:buClr>
              <a:buChar char="–"/>
              <a:defRPr sz="3200">
                <a:solidFill>
                  <a:schemeClr val="tx1"/>
                </a:solidFill>
                <a:latin typeface="Arial" charset="0"/>
              </a:defRPr>
            </a:lvl2pPr>
            <a:lvl3pPr marL="1143000" indent="-228600" eaLnBrk="0" hangingPunct="0">
              <a:spcBef>
                <a:spcPct val="20000"/>
              </a:spcBef>
              <a:buClr>
                <a:schemeClr val="tx2"/>
              </a:buClr>
              <a:buSzPct val="75000"/>
              <a:buFont typeface="Wingdings" pitchFamily="2" charset="2"/>
              <a:buChar char="v"/>
              <a:defRPr sz="3200">
                <a:solidFill>
                  <a:schemeClr val="tx1"/>
                </a:solidFill>
                <a:latin typeface="Arial" charset="0"/>
              </a:defRPr>
            </a:lvl3pPr>
            <a:lvl4pPr marL="1600200" indent="-228600" eaLnBrk="0" hangingPunct="0">
              <a:spcBef>
                <a:spcPct val="20000"/>
              </a:spcBef>
              <a:buClr>
                <a:schemeClr val="tx2"/>
              </a:buClr>
              <a:buChar char="–"/>
              <a:defRPr sz="3200">
                <a:solidFill>
                  <a:schemeClr val="tx1"/>
                </a:solidFill>
                <a:latin typeface="Arial" charset="0"/>
              </a:defRPr>
            </a:lvl4pPr>
            <a:lvl5pPr marL="2057400" indent="-228600" eaLnBrk="0" hangingPunct="0">
              <a:spcBef>
                <a:spcPct val="20000"/>
              </a:spcBef>
              <a:buClr>
                <a:schemeClr val="tx2"/>
              </a:buClr>
              <a:buChar char="–"/>
              <a:defRPr sz="3200">
                <a:solidFill>
                  <a:schemeClr val="tx1"/>
                </a:solidFill>
                <a:latin typeface="Arial" charset="0"/>
              </a:defRPr>
            </a:lvl5pPr>
            <a:lvl6pPr marL="2514600" indent="-228600" eaLnBrk="0" fontAlgn="base" hangingPunct="0">
              <a:spcBef>
                <a:spcPct val="20000"/>
              </a:spcBef>
              <a:spcAft>
                <a:spcPct val="0"/>
              </a:spcAft>
              <a:buClr>
                <a:schemeClr val="tx2"/>
              </a:buClr>
              <a:buChar char="–"/>
              <a:defRPr sz="3200">
                <a:solidFill>
                  <a:schemeClr val="tx1"/>
                </a:solidFill>
                <a:latin typeface="Arial" charset="0"/>
              </a:defRPr>
            </a:lvl6pPr>
            <a:lvl7pPr marL="2971800" indent="-228600" eaLnBrk="0" fontAlgn="base" hangingPunct="0">
              <a:spcBef>
                <a:spcPct val="20000"/>
              </a:spcBef>
              <a:spcAft>
                <a:spcPct val="0"/>
              </a:spcAft>
              <a:buClr>
                <a:schemeClr val="tx2"/>
              </a:buClr>
              <a:buChar char="–"/>
              <a:defRPr sz="3200">
                <a:solidFill>
                  <a:schemeClr val="tx1"/>
                </a:solidFill>
                <a:latin typeface="Arial" charset="0"/>
              </a:defRPr>
            </a:lvl7pPr>
            <a:lvl8pPr marL="3429000" indent="-228600" eaLnBrk="0" fontAlgn="base" hangingPunct="0">
              <a:spcBef>
                <a:spcPct val="20000"/>
              </a:spcBef>
              <a:spcAft>
                <a:spcPct val="0"/>
              </a:spcAft>
              <a:buClr>
                <a:schemeClr val="tx2"/>
              </a:buClr>
              <a:buChar char="–"/>
              <a:defRPr sz="3200">
                <a:solidFill>
                  <a:schemeClr val="tx1"/>
                </a:solidFill>
                <a:latin typeface="Arial" charset="0"/>
              </a:defRPr>
            </a:lvl8pPr>
            <a:lvl9pPr marL="3886200" indent="-228600" eaLnBrk="0" fontAlgn="base" hangingPunct="0">
              <a:spcBef>
                <a:spcPct val="20000"/>
              </a:spcBef>
              <a:spcAft>
                <a:spcPct val="0"/>
              </a:spcAft>
              <a:buClr>
                <a:schemeClr val="tx2"/>
              </a:buClr>
              <a:buChar char="–"/>
              <a:defRPr sz="3200">
                <a:solidFill>
                  <a:schemeClr val="tx1"/>
                </a:solidFill>
                <a:latin typeface="Arial" charset="0"/>
              </a:defRPr>
            </a:lvl9pPr>
          </a:lstStyle>
          <a:p>
            <a:pPr algn="ctr" eaLnBrk="1" hangingPunct="1">
              <a:lnSpc>
                <a:spcPct val="90000"/>
              </a:lnSpc>
              <a:buClr>
                <a:schemeClr val="tx1"/>
              </a:buClr>
              <a:buSzPct val="75000"/>
              <a:buFont typeface="Wingdings" pitchFamily="2" charset="2"/>
              <a:buNone/>
            </a:pPr>
            <a:r>
              <a:rPr lang="en-US" altLang="en-US" sz="2800" dirty="0">
                <a:solidFill>
                  <a:schemeClr val="accent3">
                    <a:lumMod val="50000"/>
                  </a:schemeClr>
                </a:solidFill>
                <a:latin typeface="Times New Roman" pitchFamily="18" charset="0"/>
              </a:rPr>
              <a:t>Mandatory </a:t>
            </a:r>
          </a:p>
          <a:p>
            <a:pPr algn="ctr" eaLnBrk="1" hangingPunct="1">
              <a:lnSpc>
                <a:spcPct val="90000"/>
              </a:lnSpc>
              <a:buClr>
                <a:schemeClr val="tx1"/>
              </a:buClr>
              <a:buSzPct val="75000"/>
              <a:buFont typeface="Wingdings" pitchFamily="2" charset="2"/>
              <a:buNone/>
            </a:pPr>
            <a:r>
              <a:rPr lang="en-US" altLang="en-US" sz="2800" dirty="0">
                <a:solidFill>
                  <a:schemeClr val="accent3">
                    <a:lumMod val="50000"/>
                  </a:schemeClr>
                </a:solidFill>
                <a:latin typeface="Times New Roman" pitchFamily="18" charset="0"/>
              </a:rPr>
              <a:t>Users</a:t>
            </a:r>
            <a:endParaRPr lang="en-US" altLang="en-US" sz="1800" dirty="0">
              <a:solidFill>
                <a:schemeClr val="accent3">
                  <a:lumMod val="50000"/>
                </a:schemeClr>
              </a:solidFill>
              <a:latin typeface="Times New Roman" pitchFamily="18" charset="0"/>
            </a:endParaRPr>
          </a:p>
          <a:p>
            <a:pPr algn="ctr" eaLnBrk="1" hangingPunct="1">
              <a:lnSpc>
                <a:spcPct val="90000"/>
              </a:lnSpc>
              <a:buClr>
                <a:schemeClr val="tx1"/>
              </a:buClr>
              <a:buSzPct val="75000"/>
              <a:buFont typeface="Wingdings" pitchFamily="2" charset="2"/>
              <a:buNone/>
            </a:pPr>
            <a:r>
              <a:rPr lang="en-US" altLang="en-US" sz="2000" dirty="0">
                <a:latin typeface="Times New Roman" pitchFamily="18" charset="0"/>
              </a:rPr>
              <a:t>RMV Personnel,</a:t>
            </a:r>
          </a:p>
          <a:p>
            <a:pPr algn="ctr" eaLnBrk="1" hangingPunct="1">
              <a:lnSpc>
                <a:spcPct val="90000"/>
              </a:lnSpc>
              <a:buClr>
                <a:schemeClr val="tx1"/>
              </a:buClr>
              <a:buSzPct val="75000"/>
              <a:buFont typeface="Wingdings" pitchFamily="2" charset="2"/>
              <a:buNone/>
            </a:pPr>
            <a:r>
              <a:rPr lang="en-US" altLang="en-US" sz="2000" dirty="0">
                <a:latin typeface="Times New Roman" pitchFamily="18" charset="0"/>
              </a:rPr>
              <a:t>Law Enforcement</a:t>
            </a:r>
            <a:endParaRPr lang="en-US" altLang="en-US" sz="2800" dirty="0">
              <a:latin typeface="Times New Roman" pitchFamily="18" charset="0"/>
            </a:endParaRPr>
          </a:p>
        </p:txBody>
      </p:sp>
      <p:sp>
        <p:nvSpPr>
          <p:cNvPr id="237581" name="Text Box 13"/>
          <p:cNvSpPr txBox="1">
            <a:spLocks noChangeArrowheads="1"/>
          </p:cNvSpPr>
          <p:nvPr/>
        </p:nvSpPr>
        <p:spPr bwMode="auto">
          <a:xfrm>
            <a:off x="3505200" y="2590800"/>
            <a:ext cx="1654175" cy="309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spcBef>
                <a:spcPct val="20000"/>
              </a:spcBef>
              <a:buClr>
                <a:schemeClr val="tx2"/>
              </a:buClr>
              <a:buSzPct val="90000"/>
              <a:buFont typeface="Wingdings" pitchFamily="2" charset="2"/>
              <a:buChar char="n"/>
              <a:defRPr sz="3200">
                <a:solidFill>
                  <a:schemeClr val="tx1"/>
                </a:solidFill>
                <a:latin typeface="Arial" charset="0"/>
              </a:defRPr>
            </a:lvl1pPr>
            <a:lvl2pPr marL="742950" indent="-285750" eaLnBrk="0" hangingPunct="0">
              <a:spcBef>
                <a:spcPct val="20000"/>
              </a:spcBef>
              <a:buClr>
                <a:schemeClr val="tx2"/>
              </a:buClr>
              <a:buChar char="–"/>
              <a:defRPr sz="3200">
                <a:solidFill>
                  <a:schemeClr val="tx1"/>
                </a:solidFill>
                <a:latin typeface="Arial" charset="0"/>
              </a:defRPr>
            </a:lvl2pPr>
            <a:lvl3pPr marL="1143000" indent="-228600" eaLnBrk="0" hangingPunct="0">
              <a:spcBef>
                <a:spcPct val="20000"/>
              </a:spcBef>
              <a:buClr>
                <a:schemeClr val="tx2"/>
              </a:buClr>
              <a:buSzPct val="75000"/>
              <a:buFont typeface="Wingdings" pitchFamily="2" charset="2"/>
              <a:buChar char="v"/>
              <a:defRPr sz="3200">
                <a:solidFill>
                  <a:schemeClr val="tx1"/>
                </a:solidFill>
                <a:latin typeface="Arial" charset="0"/>
              </a:defRPr>
            </a:lvl3pPr>
            <a:lvl4pPr marL="1600200" indent="-228600" eaLnBrk="0" hangingPunct="0">
              <a:spcBef>
                <a:spcPct val="20000"/>
              </a:spcBef>
              <a:buClr>
                <a:schemeClr val="tx2"/>
              </a:buClr>
              <a:buChar char="–"/>
              <a:defRPr sz="3200">
                <a:solidFill>
                  <a:schemeClr val="tx1"/>
                </a:solidFill>
                <a:latin typeface="Arial" charset="0"/>
              </a:defRPr>
            </a:lvl4pPr>
            <a:lvl5pPr marL="2057400" indent="-228600" eaLnBrk="0" hangingPunct="0">
              <a:spcBef>
                <a:spcPct val="20000"/>
              </a:spcBef>
              <a:buClr>
                <a:schemeClr val="tx2"/>
              </a:buClr>
              <a:buChar char="–"/>
              <a:defRPr sz="3200">
                <a:solidFill>
                  <a:schemeClr val="tx1"/>
                </a:solidFill>
                <a:latin typeface="Arial" charset="0"/>
              </a:defRPr>
            </a:lvl5pPr>
            <a:lvl6pPr marL="2514600" indent="-228600" eaLnBrk="0" fontAlgn="base" hangingPunct="0">
              <a:spcBef>
                <a:spcPct val="20000"/>
              </a:spcBef>
              <a:spcAft>
                <a:spcPct val="0"/>
              </a:spcAft>
              <a:buClr>
                <a:schemeClr val="tx2"/>
              </a:buClr>
              <a:buChar char="–"/>
              <a:defRPr sz="3200">
                <a:solidFill>
                  <a:schemeClr val="tx1"/>
                </a:solidFill>
                <a:latin typeface="Arial" charset="0"/>
              </a:defRPr>
            </a:lvl6pPr>
            <a:lvl7pPr marL="2971800" indent="-228600" eaLnBrk="0" fontAlgn="base" hangingPunct="0">
              <a:spcBef>
                <a:spcPct val="20000"/>
              </a:spcBef>
              <a:spcAft>
                <a:spcPct val="0"/>
              </a:spcAft>
              <a:buClr>
                <a:schemeClr val="tx2"/>
              </a:buClr>
              <a:buChar char="–"/>
              <a:defRPr sz="3200">
                <a:solidFill>
                  <a:schemeClr val="tx1"/>
                </a:solidFill>
                <a:latin typeface="Arial" charset="0"/>
              </a:defRPr>
            </a:lvl7pPr>
            <a:lvl8pPr marL="3429000" indent="-228600" eaLnBrk="0" fontAlgn="base" hangingPunct="0">
              <a:spcBef>
                <a:spcPct val="20000"/>
              </a:spcBef>
              <a:spcAft>
                <a:spcPct val="0"/>
              </a:spcAft>
              <a:buClr>
                <a:schemeClr val="tx2"/>
              </a:buClr>
              <a:buChar char="–"/>
              <a:defRPr sz="3200">
                <a:solidFill>
                  <a:schemeClr val="tx1"/>
                </a:solidFill>
                <a:latin typeface="Arial" charset="0"/>
              </a:defRPr>
            </a:lvl8pPr>
            <a:lvl9pPr marL="3886200" indent="-228600" eaLnBrk="0" fontAlgn="base" hangingPunct="0">
              <a:spcBef>
                <a:spcPct val="20000"/>
              </a:spcBef>
              <a:spcAft>
                <a:spcPct val="0"/>
              </a:spcAft>
              <a:buClr>
                <a:schemeClr val="tx2"/>
              </a:buClr>
              <a:buChar char="–"/>
              <a:defRPr sz="3200">
                <a:solidFill>
                  <a:schemeClr val="tx1"/>
                </a:solidFill>
                <a:latin typeface="Arial" charset="0"/>
              </a:defRPr>
            </a:lvl9pPr>
          </a:lstStyle>
          <a:p>
            <a:pPr algn="ctr" eaLnBrk="1" hangingPunct="1">
              <a:lnSpc>
                <a:spcPct val="90000"/>
              </a:lnSpc>
              <a:buClr>
                <a:schemeClr val="tx1"/>
              </a:buClr>
              <a:buSzPct val="75000"/>
              <a:buNone/>
            </a:pPr>
            <a:r>
              <a:rPr lang="en-US" altLang="en-US" sz="2800" dirty="0">
                <a:solidFill>
                  <a:schemeClr val="accent3">
                    <a:lumMod val="50000"/>
                  </a:schemeClr>
                </a:solidFill>
                <a:latin typeface="Times New Roman" pitchFamily="18" charset="0"/>
              </a:rPr>
              <a:t>Permitted </a:t>
            </a:r>
          </a:p>
          <a:p>
            <a:pPr algn="ctr" eaLnBrk="1" hangingPunct="1">
              <a:lnSpc>
                <a:spcPct val="90000"/>
              </a:lnSpc>
              <a:buClr>
                <a:schemeClr val="tx1"/>
              </a:buClr>
              <a:buSzPct val="75000"/>
              <a:buNone/>
            </a:pPr>
            <a:r>
              <a:rPr lang="en-US" altLang="en-US" sz="2800" dirty="0">
                <a:solidFill>
                  <a:schemeClr val="accent3">
                    <a:lumMod val="50000"/>
                  </a:schemeClr>
                </a:solidFill>
                <a:latin typeface="Times New Roman" pitchFamily="18" charset="0"/>
              </a:rPr>
              <a:t>Users</a:t>
            </a:r>
          </a:p>
          <a:p>
            <a:pPr algn="ctr" eaLnBrk="1" hangingPunct="1">
              <a:lnSpc>
                <a:spcPct val="90000"/>
              </a:lnSpc>
              <a:buClr>
                <a:schemeClr val="tx1"/>
              </a:buClr>
              <a:buSzPct val="75000"/>
              <a:buNone/>
            </a:pPr>
            <a:r>
              <a:rPr lang="en-US" altLang="en-US" sz="2000" dirty="0">
                <a:latin typeface="Times New Roman" pitchFamily="18" charset="0"/>
              </a:rPr>
              <a:t>Insurance </a:t>
            </a:r>
          </a:p>
          <a:p>
            <a:pPr algn="ctr" eaLnBrk="1" hangingPunct="1">
              <a:lnSpc>
                <a:spcPct val="90000"/>
              </a:lnSpc>
              <a:buClr>
                <a:schemeClr val="tx1"/>
              </a:buClr>
              <a:buSzPct val="75000"/>
              <a:buNone/>
            </a:pPr>
            <a:r>
              <a:rPr lang="en-US" altLang="en-US" sz="2000" dirty="0">
                <a:latin typeface="Times New Roman" pitchFamily="18" charset="0"/>
              </a:rPr>
              <a:t>Companies, </a:t>
            </a:r>
          </a:p>
          <a:p>
            <a:pPr algn="ctr" eaLnBrk="1" hangingPunct="1">
              <a:lnSpc>
                <a:spcPct val="90000"/>
              </a:lnSpc>
              <a:buClr>
                <a:schemeClr val="tx1"/>
              </a:buClr>
              <a:buSzPct val="75000"/>
              <a:buNone/>
            </a:pPr>
            <a:r>
              <a:rPr lang="en-US" altLang="en-US" sz="2000" dirty="0">
                <a:latin typeface="Times New Roman" pitchFamily="18" charset="0"/>
              </a:rPr>
              <a:t>Constables,</a:t>
            </a:r>
          </a:p>
          <a:p>
            <a:pPr algn="ctr" eaLnBrk="1" hangingPunct="1">
              <a:lnSpc>
                <a:spcPct val="90000"/>
              </a:lnSpc>
              <a:buClr>
                <a:schemeClr val="tx1"/>
              </a:buClr>
              <a:buSzPct val="75000"/>
              <a:buNone/>
            </a:pPr>
            <a:r>
              <a:rPr lang="en-US" altLang="en-US" sz="2000" dirty="0">
                <a:latin typeface="Times New Roman" pitchFamily="18" charset="0"/>
              </a:rPr>
              <a:t>Other State </a:t>
            </a:r>
          </a:p>
          <a:p>
            <a:pPr algn="ctr" eaLnBrk="1" hangingPunct="1">
              <a:lnSpc>
                <a:spcPct val="90000"/>
              </a:lnSpc>
              <a:buClr>
                <a:schemeClr val="tx1"/>
              </a:buClr>
              <a:buSzPct val="75000"/>
              <a:buNone/>
            </a:pPr>
            <a:r>
              <a:rPr lang="en-US" altLang="en-US" sz="2000" dirty="0">
                <a:latin typeface="Times New Roman" pitchFamily="18" charset="0"/>
              </a:rPr>
              <a:t>Agencies</a:t>
            </a:r>
          </a:p>
          <a:p>
            <a:pPr algn="ctr" eaLnBrk="1" hangingPunct="1">
              <a:lnSpc>
                <a:spcPct val="90000"/>
              </a:lnSpc>
              <a:buClr>
                <a:schemeClr val="tx1"/>
              </a:buClr>
              <a:buSzPct val="75000"/>
              <a:buFont typeface="Wingdings" pitchFamily="2" charset="2"/>
              <a:buNone/>
            </a:pPr>
            <a:endParaRPr lang="en-US" altLang="en-US" sz="2800" dirty="0">
              <a:latin typeface="Times New Roman" pitchFamily="18" charset="0"/>
            </a:endParaRPr>
          </a:p>
        </p:txBody>
      </p:sp>
      <p:sp>
        <p:nvSpPr>
          <p:cNvPr id="237582" name="Text Box 14"/>
          <p:cNvSpPr txBox="1">
            <a:spLocks noChangeArrowheads="1"/>
          </p:cNvSpPr>
          <p:nvPr/>
        </p:nvSpPr>
        <p:spPr bwMode="auto">
          <a:xfrm>
            <a:off x="6232525" y="2387600"/>
            <a:ext cx="1841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spcBef>
                <a:spcPct val="20000"/>
              </a:spcBef>
              <a:buClr>
                <a:schemeClr val="tx2"/>
              </a:buClr>
              <a:buSzPct val="90000"/>
              <a:buFont typeface="Wingdings" pitchFamily="2" charset="2"/>
              <a:buChar char="n"/>
              <a:defRPr sz="3200">
                <a:solidFill>
                  <a:schemeClr val="tx1"/>
                </a:solidFill>
                <a:latin typeface="Arial" charset="0"/>
              </a:defRPr>
            </a:lvl1pPr>
            <a:lvl2pPr marL="742950" indent="-285750" eaLnBrk="0" hangingPunct="0">
              <a:spcBef>
                <a:spcPct val="20000"/>
              </a:spcBef>
              <a:buClr>
                <a:schemeClr val="tx2"/>
              </a:buClr>
              <a:buChar char="–"/>
              <a:defRPr sz="3200">
                <a:solidFill>
                  <a:schemeClr val="tx1"/>
                </a:solidFill>
                <a:latin typeface="Arial" charset="0"/>
              </a:defRPr>
            </a:lvl2pPr>
            <a:lvl3pPr marL="1143000" indent="-228600" eaLnBrk="0" hangingPunct="0">
              <a:spcBef>
                <a:spcPct val="20000"/>
              </a:spcBef>
              <a:buClr>
                <a:schemeClr val="tx2"/>
              </a:buClr>
              <a:buSzPct val="75000"/>
              <a:buFont typeface="Wingdings" pitchFamily="2" charset="2"/>
              <a:buChar char="v"/>
              <a:defRPr sz="3200">
                <a:solidFill>
                  <a:schemeClr val="tx1"/>
                </a:solidFill>
                <a:latin typeface="Arial" charset="0"/>
              </a:defRPr>
            </a:lvl3pPr>
            <a:lvl4pPr marL="1600200" indent="-228600" eaLnBrk="0" hangingPunct="0">
              <a:spcBef>
                <a:spcPct val="20000"/>
              </a:spcBef>
              <a:buClr>
                <a:schemeClr val="tx2"/>
              </a:buClr>
              <a:buChar char="–"/>
              <a:defRPr sz="3200">
                <a:solidFill>
                  <a:schemeClr val="tx1"/>
                </a:solidFill>
                <a:latin typeface="Arial" charset="0"/>
              </a:defRPr>
            </a:lvl4pPr>
            <a:lvl5pPr marL="2057400" indent="-228600" eaLnBrk="0" hangingPunct="0">
              <a:spcBef>
                <a:spcPct val="20000"/>
              </a:spcBef>
              <a:buClr>
                <a:schemeClr val="tx2"/>
              </a:buClr>
              <a:buChar char="–"/>
              <a:defRPr sz="3200">
                <a:solidFill>
                  <a:schemeClr val="tx1"/>
                </a:solidFill>
                <a:latin typeface="Arial" charset="0"/>
              </a:defRPr>
            </a:lvl5pPr>
            <a:lvl6pPr marL="2514600" indent="-228600" eaLnBrk="0" fontAlgn="base" hangingPunct="0">
              <a:spcBef>
                <a:spcPct val="20000"/>
              </a:spcBef>
              <a:spcAft>
                <a:spcPct val="0"/>
              </a:spcAft>
              <a:buClr>
                <a:schemeClr val="tx2"/>
              </a:buClr>
              <a:buChar char="–"/>
              <a:defRPr sz="3200">
                <a:solidFill>
                  <a:schemeClr val="tx1"/>
                </a:solidFill>
                <a:latin typeface="Arial" charset="0"/>
              </a:defRPr>
            </a:lvl6pPr>
            <a:lvl7pPr marL="2971800" indent="-228600" eaLnBrk="0" fontAlgn="base" hangingPunct="0">
              <a:spcBef>
                <a:spcPct val="20000"/>
              </a:spcBef>
              <a:spcAft>
                <a:spcPct val="0"/>
              </a:spcAft>
              <a:buClr>
                <a:schemeClr val="tx2"/>
              </a:buClr>
              <a:buChar char="–"/>
              <a:defRPr sz="3200">
                <a:solidFill>
                  <a:schemeClr val="tx1"/>
                </a:solidFill>
                <a:latin typeface="Arial" charset="0"/>
              </a:defRPr>
            </a:lvl7pPr>
            <a:lvl8pPr marL="3429000" indent="-228600" eaLnBrk="0" fontAlgn="base" hangingPunct="0">
              <a:spcBef>
                <a:spcPct val="20000"/>
              </a:spcBef>
              <a:spcAft>
                <a:spcPct val="0"/>
              </a:spcAft>
              <a:buClr>
                <a:schemeClr val="tx2"/>
              </a:buClr>
              <a:buChar char="–"/>
              <a:defRPr sz="3200">
                <a:solidFill>
                  <a:schemeClr val="tx1"/>
                </a:solidFill>
                <a:latin typeface="Arial" charset="0"/>
              </a:defRPr>
            </a:lvl8pPr>
            <a:lvl9pPr marL="3886200" indent="-228600" eaLnBrk="0" fontAlgn="base" hangingPunct="0">
              <a:spcBef>
                <a:spcPct val="20000"/>
              </a:spcBef>
              <a:spcAft>
                <a:spcPct val="0"/>
              </a:spcAft>
              <a:buClr>
                <a:schemeClr val="tx2"/>
              </a:buClr>
              <a:buChar char="–"/>
              <a:defRPr sz="3200">
                <a:solidFill>
                  <a:schemeClr val="tx1"/>
                </a:solidFill>
                <a:latin typeface="Arial" charset="0"/>
              </a:defRPr>
            </a:lvl9pPr>
          </a:lstStyle>
          <a:p>
            <a:pPr eaLnBrk="1" hangingPunct="1">
              <a:lnSpc>
                <a:spcPct val="90000"/>
              </a:lnSpc>
              <a:buClr>
                <a:schemeClr val="tx1"/>
              </a:buClr>
              <a:buSzPct val="75000"/>
              <a:buFont typeface="Wingdings" pitchFamily="2" charset="2"/>
              <a:buNone/>
            </a:pPr>
            <a:endParaRPr lang="en-US" altLang="en-US" sz="2800" dirty="0">
              <a:latin typeface="Times New Roman" pitchFamily="18" charset="0"/>
            </a:endParaRPr>
          </a:p>
        </p:txBody>
      </p:sp>
      <p:sp>
        <p:nvSpPr>
          <p:cNvPr id="237583" name="Text Box 15"/>
          <p:cNvSpPr txBox="1">
            <a:spLocks noChangeArrowheads="1"/>
          </p:cNvSpPr>
          <p:nvPr/>
        </p:nvSpPr>
        <p:spPr bwMode="auto">
          <a:xfrm>
            <a:off x="6324600" y="2209800"/>
            <a:ext cx="15240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spcBef>
                <a:spcPct val="20000"/>
              </a:spcBef>
              <a:buClr>
                <a:schemeClr val="tx2"/>
              </a:buClr>
              <a:buSzPct val="90000"/>
              <a:buFont typeface="Wingdings" pitchFamily="2" charset="2"/>
              <a:buChar char="n"/>
              <a:defRPr sz="3200">
                <a:solidFill>
                  <a:schemeClr val="tx1"/>
                </a:solidFill>
                <a:latin typeface="Arial" charset="0"/>
              </a:defRPr>
            </a:lvl1pPr>
            <a:lvl2pPr marL="742950" indent="-285750" eaLnBrk="0" hangingPunct="0">
              <a:spcBef>
                <a:spcPct val="20000"/>
              </a:spcBef>
              <a:buClr>
                <a:schemeClr val="tx2"/>
              </a:buClr>
              <a:buChar char="–"/>
              <a:defRPr sz="3200">
                <a:solidFill>
                  <a:schemeClr val="tx1"/>
                </a:solidFill>
                <a:latin typeface="Arial" charset="0"/>
              </a:defRPr>
            </a:lvl2pPr>
            <a:lvl3pPr marL="1143000" indent="-228600" eaLnBrk="0" hangingPunct="0">
              <a:spcBef>
                <a:spcPct val="20000"/>
              </a:spcBef>
              <a:buClr>
                <a:schemeClr val="tx2"/>
              </a:buClr>
              <a:buSzPct val="75000"/>
              <a:buFont typeface="Wingdings" pitchFamily="2" charset="2"/>
              <a:buChar char="v"/>
              <a:defRPr sz="3200">
                <a:solidFill>
                  <a:schemeClr val="tx1"/>
                </a:solidFill>
                <a:latin typeface="Arial" charset="0"/>
              </a:defRPr>
            </a:lvl3pPr>
            <a:lvl4pPr marL="1600200" indent="-228600" eaLnBrk="0" hangingPunct="0">
              <a:spcBef>
                <a:spcPct val="20000"/>
              </a:spcBef>
              <a:buClr>
                <a:schemeClr val="tx2"/>
              </a:buClr>
              <a:buChar char="–"/>
              <a:defRPr sz="3200">
                <a:solidFill>
                  <a:schemeClr val="tx1"/>
                </a:solidFill>
                <a:latin typeface="Arial" charset="0"/>
              </a:defRPr>
            </a:lvl4pPr>
            <a:lvl5pPr marL="2057400" indent="-228600" eaLnBrk="0" hangingPunct="0">
              <a:spcBef>
                <a:spcPct val="20000"/>
              </a:spcBef>
              <a:buClr>
                <a:schemeClr val="tx2"/>
              </a:buClr>
              <a:buChar char="–"/>
              <a:defRPr sz="3200">
                <a:solidFill>
                  <a:schemeClr val="tx1"/>
                </a:solidFill>
                <a:latin typeface="Arial" charset="0"/>
              </a:defRPr>
            </a:lvl5pPr>
            <a:lvl6pPr marL="2514600" indent="-228600" eaLnBrk="0" fontAlgn="base" hangingPunct="0">
              <a:spcBef>
                <a:spcPct val="20000"/>
              </a:spcBef>
              <a:spcAft>
                <a:spcPct val="0"/>
              </a:spcAft>
              <a:buClr>
                <a:schemeClr val="tx2"/>
              </a:buClr>
              <a:buChar char="–"/>
              <a:defRPr sz="3200">
                <a:solidFill>
                  <a:schemeClr val="tx1"/>
                </a:solidFill>
                <a:latin typeface="Arial" charset="0"/>
              </a:defRPr>
            </a:lvl6pPr>
            <a:lvl7pPr marL="2971800" indent="-228600" eaLnBrk="0" fontAlgn="base" hangingPunct="0">
              <a:spcBef>
                <a:spcPct val="20000"/>
              </a:spcBef>
              <a:spcAft>
                <a:spcPct val="0"/>
              </a:spcAft>
              <a:buClr>
                <a:schemeClr val="tx2"/>
              </a:buClr>
              <a:buChar char="–"/>
              <a:defRPr sz="3200">
                <a:solidFill>
                  <a:schemeClr val="tx1"/>
                </a:solidFill>
                <a:latin typeface="Arial" charset="0"/>
              </a:defRPr>
            </a:lvl7pPr>
            <a:lvl8pPr marL="3429000" indent="-228600" eaLnBrk="0" fontAlgn="base" hangingPunct="0">
              <a:spcBef>
                <a:spcPct val="20000"/>
              </a:spcBef>
              <a:spcAft>
                <a:spcPct val="0"/>
              </a:spcAft>
              <a:buClr>
                <a:schemeClr val="tx2"/>
              </a:buClr>
              <a:buChar char="–"/>
              <a:defRPr sz="3200">
                <a:solidFill>
                  <a:schemeClr val="tx1"/>
                </a:solidFill>
                <a:latin typeface="Arial" charset="0"/>
              </a:defRPr>
            </a:lvl8pPr>
            <a:lvl9pPr marL="3886200" indent="-228600" eaLnBrk="0" fontAlgn="base" hangingPunct="0">
              <a:spcBef>
                <a:spcPct val="20000"/>
              </a:spcBef>
              <a:spcAft>
                <a:spcPct val="0"/>
              </a:spcAft>
              <a:buClr>
                <a:schemeClr val="tx2"/>
              </a:buClr>
              <a:buChar char="–"/>
              <a:defRPr sz="3200">
                <a:solidFill>
                  <a:schemeClr val="tx1"/>
                </a:solidFill>
                <a:latin typeface="Arial" charset="0"/>
              </a:defRPr>
            </a:lvl9pPr>
          </a:lstStyle>
          <a:p>
            <a:pPr algn="ctr" eaLnBrk="1" hangingPunct="1">
              <a:lnSpc>
                <a:spcPct val="90000"/>
              </a:lnSpc>
              <a:buClr>
                <a:schemeClr val="tx1"/>
              </a:buClr>
              <a:buSzPct val="75000"/>
              <a:buNone/>
            </a:pPr>
            <a:r>
              <a:rPr lang="en-US" altLang="en-US" sz="2800" dirty="0">
                <a:solidFill>
                  <a:schemeClr val="accent3">
                    <a:lumMod val="50000"/>
                  </a:schemeClr>
                </a:solidFill>
                <a:latin typeface="Times New Roman" pitchFamily="18" charset="0"/>
              </a:rPr>
              <a:t>Data</a:t>
            </a:r>
          </a:p>
          <a:p>
            <a:pPr algn="ctr" eaLnBrk="1" hangingPunct="1">
              <a:lnSpc>
                <a:spcPct val="90000"/>
              </a:lnSpc>
              <a:buClr>
                <a:schemeClr val="tx1"/>
              </a:buClr>
              <a:buSzPct val="75000"/>
              <a:buNone/>
            </a:pPr>
            <a:r>
              <a:rPr lang="en-US" altLang="en-US" sz="2800" dirty="0">
                <a:solidFill>
                  <a:schemeClr val="accent3">
                    <a:lumMod val="50000"/>
                  </a:schemeClr>
                </a:solidFill>
                <a:latin typeface="Times New Roman" pitchFamily="18" charset="0"/>
              </a:rPr>
              <a:t>Subject</a:t>
            </a:r>
          </a:p>
          <a:p>
            <a:pPr algn="ctr" eaLnBrk="1" hangingPunct="1">
              <a:lnSpc>
                <a:spcPct val="90000"/>
              </a:lnSpc>
              <a:buClr>
                <a:schemeClr val="tx1"/>
              </a:buClr>
              <a:buSzPct val="75000"/>
              <a:buNone/>
            </a:pPr>
            <a:r>
              <a:rPr lang="en-US" altLang="en-US" sz="2000" dirty="0">
                <a:latin typeface="Times New Roman" pitchFamily="18" charset="0"/>
              </a:rPr>
              <a:t>Individual to whom the information relates</a:t>
            </a:r>
          </a:p>
        </p:txBody>
      </p:sp>
    </p:spTree>
    <p:extLst>
      <p:ext uri="{BB962C8B-B14F-4D97-AF65-F5344CB8AC3E}">
        <p14:creationId xmlns:p14="http://schemas.microsoft.com/office/powerpoint/2010/main" val="3361216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308224"/>
                                        </p:tgtEl>
                                        <p:attrNameLst>
                                          <p:attrName>style.visibility</p:attrName>
                                        </p:attrNameLst>
                                      </p:cBhvr>
                                      <p:to>
                                        <p:strVal val="visible"/>
                                      </p:to>
                                    </p:set>
                                    <p:anim calcmode="lin" valueType="num">
                                      <p:cBhvr>
                                        <p:cTn id="7" dur="1000" fill="hold"/>
                                        <p:tgtEl>
                                          <p:spTgt spid="308224"/>
                                        </p:tgtEl>
                                        <p:attrNameLst>
                                          <p:attrName>ppt_w</p:attrName>
                                        </p:attrNameLst>
                                      </p:cBhvr>
                                      <p:tavLst>
                                        <p:tav tm="0">
                                          <p:val>
                                            <p:fltVal val="0"/>
                                          </p:val>
                                        </p:tav>
                                        <p:tav tm="100000">
                                          <p:val>
                                            <p:strVal val="#ppt_w"/>
                                          </p:val>
                                        </p:tav>
                                      </p:tavLst>
                                    </p:anim>
                                    <p:anim calcmode="lin" valueType="num">
                                      <p:cBhvr>
                                        <p:cTn id="8" dur="1000" fill="hold"/>
                                        <p:tgtEl>
                                          <p:spTgt spid="308224"/>
                                        </p:tgtEl>
                                        <p:attrNameLst>
                                          <p:attrName>ppt_h</p:attrName>
                                        </p:attrNameLst>
                                      </p:cBhvr>
                                      <p:tavLst>
                                        <p:tav tm="0">
                                          <p:val>
                                            <p:fltVal val="0"/>
                                          </p:val>
                                        </p:tav>
                                        <p:tav tm="100000">
                                          <p:val>
                                            <p:strVal val="#ppt_h"/>
                                          </p:val>
                                        </p:tav>
                                      </p:tavLst>
                                    </p:anim>
                                    <p:anim calcmode="lin" valueType="num">
                                      <p:cBhvr>
                                        <p:cTn id="9" dur="1000" fill="hold"/>
                                        <p:tgtEl>
                                          <p:spTgt spid="30822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8224"/>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grpId="0" nodeType="afterEffect">
                                  <p:stCondLst>
                                    <p:cond delay="0"/>
                                  </p:stCondLst>
                                  <p:childTnLst>
                                    <p:set>
                                      <p:cBhvr>
                                        <p:cTn id="13" dur="1" fill="hold">
                                          <p:stCondLst>
                                            <p:cond delay="0"/>
                                          </p:stCondLst>
                                        </p:cTn>
                                        <p:tgtEl>
                                          <p:spTgt spid="237580"/>
                                        </p:tgtEl>
                                        <p:attrNameLst>
                                          <p:attrName>style.visibility</p:attrName>
                                        </p:attrNameLst>
                                      </p:cBhvr>
                                      <p:to>
                                        <p:strVal val="visible"/>
                                      </p:to>
                                    </p:set>
                                    <p:anim calcmode="lin" valueType="num">
                                      <p:cBhvr>
                                        <p:cTn id="14" dur="1000" fill="hold"/>
                                        <p:tgtEl>
                                          <p:spTgt spid="237580"/>
                                        </p:tgtEl>
                                        <p:attrNameLst>
                                          <p:attrName>ppt_w</p:attrName>
                                        </p:attrNameLst>
                                      </p:cBhvr>
                                      <p:tavLst>
                                        <p:tav tm="0">
                                          <p:val>
                                            <p:fltVal val="0"/>
                                          </p:val>
                                        </p:tav>
                                        <p:tav tm="100000">
                                          <p:val>
                                            <p:strVal val="#ppt_w"/>
                                          </p:val>
                                        </p:tav>
                                      </p:tavLst>
                                    </p:anim>
                                    <p:anim calcmode="lin" valueType="num">
                                      <p:cBhvr>
                                        <p:cTn id="15" dur="1000" fill="hold"/>
                                        <p:tgtEl>
                                          <p:spTgt spid="237580"/>
                                        </p:tgtEl>
                                        <p:attrNameLst>
                                          <p:attrName>ppt_h</p:attrName>
                                        </p:attrNameLst>
                                      </p:cBhvr>
                                      <p:tavLst>
                                        <p:tav tm="0">
                                          <p:val>
                                            <p:fltVal val="0"/>
                                          </p:val>
                                        </p:tav>
                                        <p:tav tm="100000">
                                          <p:val>
                                            <p:strVal val="#ppt_h"/>
                                          </p:val>
                                        </p:tav>
                                      </p:tavLst>
                                    </p:anim>
                                    <p:anim calcmode="lin" valueType="num">
                                      <p:cBhvr>
                                        <p:cTn id="16" dur="1000" fill="hold"/>
                                        <p:tgtEl>
                                          <p:spTgt spid="237580"/>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37580"/>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2000"/>
                            </p:stCondLst>
                            <p:childTnLst>
                              <p:par>
                                <p:cTn id="19" presetID="15" presetClass="entr" presetSubtype="0" fill="hold" nodeType="afterEffect">
                                  <p:stCondLst>
                                    <p:cond delay="0"/>
                                  </p:stCondLst>
                                  <p:childTnLst>
                                    <p:set>
                                      <p:cBhvr>
                                        <p:cTn id="20" dur="1" fill="hold">
                                          <p:stCondLst>
                                            <p:cond delay="0"/>
                                          </p:stCondLst>
                                        </p:cTn>
                                        <p:tgtEl>
                                          <p:spTgt spid="308225"/>
                                        </p:tgtEl>
                                        <p:attrNameLst>
                                          <p:attrName>style.visibility</p:attrName>
                                        </p:attrNameLst>
                                      </p:cBhvr>
                                      <p:to>
                                        <p:strVal val="visible"/>
                                      </p:to>
                                    </p:set>
                                    <p:anim calcmode="lin" valueType="num">
                                      <p:cBhvr>
                                        <p:cTn id="21" dur="1000" fill="hold"/>
                                        <p:tgtEl>
                                          <p:spTgt spid="308225"/>
                                        </p:tgtEl>
                                        <p:attrNameLst>
                                          <p:attrName>ppt_w</p:attrName>
                                        </p:attrNameLst>
                                      </p:cBhvr>
                                      <p:tavLst>
                                        <p:tav tm="0">
                                          <p:val>
                                            <p:fltVal val="0"/>
                                          </p:val>
                                        </p:tav>
                                        <p:tav tm="100000">
                                          <p:val>
                                            <p:strVal val="#ppt_w"/>
                                          </p:val>
                                        </p:tav>
                                      </p:tavLst>
                                    </p:anim>
                                    <p:anim calcmode="lin" valueType="num">
                                      <p:cBhvr>
                                        <p:cTn id="22" dur="1000" fill="hold"/>
                                        <p:tgtEl>
                                          <p:spTgt spid="308225"/>
                                        </p:tgtEl>
                                        <p:attrNameLst>
                                          <p:attrName>ppt_h</p:attrName>
                                        </p:attrNameLst>
                                      </p:cBhvr>
                                      <p:tavLst>
                                        <p:tav tm="0">
                                          <p:val>
                                            <p:fltVal val="0"/>
                                          </p:val>
                                        </p:tav>
                                        <p:tav tm="100000">
                                          <p:val>
                                            <p:strVal val="#ppt_h"/>
                                          </p:val>
                                        </p:tav>
                                      </p:tavLst>
                                    </p:anim>
                                    <p:anim calcmode="lin" valueType="num">
                                      <p:cBhvr>
                                        <p:cTn id="23" dur="1000" fill="hold"/>
                                        <p:tgtEl>
                                          <p:spTgt spid="308225"/>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308225"/>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3000"/>
                            </p:stCondLst>
                            <p:childTnLst>
                              <p:par>
                                <p:cTn id="26" presetID="15" presetClass="entr" presetSubtype="0" fill="hold" grpId="0" nodeType="afterEffect">
                                  <p:stCondLst>
                                    <p:cond delay="0"/>
                                  </p:stCondLst>
                                  <p:childTnLst>
                                    <p:set>
                                      <p:cBhvr>
                                        <p:cTn id="27" dur="1" fill="hold">
                                          <p:stCondLst>
                                            <p:cond delay="0"/>
                                          </p:stCondLst>
                                        </p:cTn>
                                        <p:tgtEl>
                                          <p:spTgt spid="237581"/>
                                        </p:tgtEl>
                                        <p:attrNameLst>
                                          <p:attrName>style.visibility</p:attrName>
                                        </p:attrNameLst>
                                      </p:cBhvr>
                                      <p:to>
                                        <p:strVal val="visible"/>
                                      </p:to>
                                    </p:set>
                                    <p:anim calcmode="lin" valueType="num">
                                      <p:cBhvr>
                                        <p:cTn id="28" dur="1000" fill="hold"/>
                                        <p:tgtEl>
                                          <p:spTgt spid="237581"/>
                                        </p:tgtEl>
                                        <p:attrNameLst>
                                          <p:attrName>ppt_w</p:attrName>
                                        </p:attrNameLst>
                                      </p:cBhvr>
                                      <p:tavLst>
                                        <p:tav tm="0">
                                          <p:val>
                                            <p:fltVal val="0"/>
                                          </p:val>
                                        </p:tav>
                                        <p:tav tm="100000">
                                          <p:val>
                                            <p:strVal val="#ppt_w"/>
                                          </p:val>
                                        </p:tav>
                                      </p:tavLst>
                                    </p:anim>
                                    <p:anim calcmode="lin" valueType="num">
                                      <p:cBhvr>
                                        <p:cTn id="29" dur="1000" fill="hold"/>
                                        <p:tgtEl>
                                          <p:spTgt spid="237581"/>
                                        </p:tgtEl>
                                        <p:attrNameLst>
                                          <p:attrName>ppt_h</p:attrName>
                                        </p:attrNameLst>
                                      </p:cBhvr>
                                      <p:tavLst>
                                        <p:tav tm="0">
                                          <p:val>
                                            <p:fltVal val="0"/>
                                          </p:val>
                                        </p:tav>
                                        <p:tav tm="100000">
                                          <p:val>
                                            <p:strVal val="#ppt_h"/>
                                          </p:val>
                                        </p:tav>
                                      </p:tavLst>
                                    </p:anim>
                                    <p:anim calcmode="lin" valueType="num">
                                      <p:cBhvr>
                                        <p:cTn id="30" dur="1000" fill="hold"/>
                                        <p:tgtEl>
                                          <p:spTgt spid="237581"/>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237581"/>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4000"/>
                            </p:stCondLst>
                            <p:childTnLst>
                              <p:par>
                                <p:cTn id="33" presetID="15" presetClass="entr" presetSubtype="0" fill="hold" nodeType="afterEffect">
                                  <p:stCondLst>
                                    <p:cond delay="0"/>
                                  </p:stCondLst>
                                  <p:childTnLst>
                                    <p:set>
                                      <p:cBhvr>
                                        <p:cTn id="34" dur="1" fill="hold">
                                          <p:stCondLst>
                                            <p:cond delay="0"/>
                                          </p:stCondLst>
                                        </p:cTn>
                                        <p:tgtEl>
                                          <p:spTgt spid="308226"/>
                                        </p:tgtEl>
                                        <p:attrNameLst>
                                          <p:attrName>style.visibility</p:attrName>
                                        </p:attrNameLst>
                                      </p:cBhvr>
                                      <p:to>
                                        <p:strVal val="visible"/>
                                      </p:to>
                                    </p:set>
                                    <p:anim calcmode="lin" valueType="num">
                                      <p:cBhvr>
                                        <p:cTn id="35" dur="1000" fill="hold"/>
                                        <p:tgtEl>
                                          <p:spTgt spid="308226"/>
                                        </p:tgtEl>
                                        <p:attrNameLst>
                                          <p:attrName>ppt_w</p:attrName>
                                        </p:attrNameLst>
                                      </p:cBhvr>
                                      <p:tavLst>
                                        <p:tav tm="0">
                                          <p:val>
                                            <p:fltVal val="0"/>
                                          </p:val>
                                        </p:tav>
                                        <p:tav tm="100000">
                                          <p:val>
                                            <p:strVal val="#ppt_w"/>
                                          </p:val>
                                        </p:tav>
                                      </p:tavLst>
                                    </p:anim>
                                    <p:anim calcmode="lin" valueType="num">
                                      <p:cBhvr>
                                        <p:cTn id="36" dur="1000" fill="hold"/>
                                        <p:tgtEl>
                                          <p:spTgt spid="308226"/>
                                        </p:tgtEl>
                                        <p:attrNameLst>
                                          <p:attrName>ppt_h</p:attrName>
                                        </p:attrNameLst>
                                      </p:cBhvr>
                                      <p:tavLst>
                                        <p:tav tm="0">
                                          <p:val>
                                            <p:fltVal val="0"/>
                                          </p:val>
                                        </p:tav>
                                        <p:tav tm="100000">
                                          <p:val>
                                            <p:strVal val="#ppt_h"/>
                                          </p:val>
                                        </p:tav>
                                      </p:tavLst>
                                    </p:anim>
                                    <p:anim calcmode="lin" valueType="num">
                                      <p:cBhvr>
                                        <p:cTn id="37" dur="1000" fill="hold"/>
                                        <p:tgtEl>
                                          <p:spTgt spid="308226"/>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308226"/>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5000"/>
                            </p:stCondLst>
                            <p:childTnLst>
                              <p:par>
                                <p:cTn id="40" presetID="15" presetClass="entr" presetSubtype="0" fill="hold" grpId="0" nodeType="afterEffect">
                                  <p:stCondLst>
                                    <p:cond delay="0"/>
                                  </p:stCondLst>
                                  <p:childTnLst>
                                    <p:set>
                                      <p:cBhvr>
                                        <p:cTn id="41" dur="1" fill="hold">
                                          <p:stCondLst>
                                            <p:cond delay="0"/>
                                          </p:stCondLst>
                                        </p:cTn>
                                        <p:tgtEl>
                                          <p:spTgt spid="237583"/>
                                        </p:tgtEl>
                                        <p:attrNameLst>
                                          <p:attrName>style.visibility</p:attrName>
                                        </p:attrNameLst>
                                      </p:cBhvr>
                                      <p:to>
                                        <p:strVal val="visible"/>
                                      </p:to>
                                    </p:set>
                                    <p:anim calcmode="lin" valueType="num">
                                      <p:cBhvr>
                                        <p:cTn id="42" dur="1000" fill="hold"/>
                                        <p:tgtEl>
                                          <p:spTgt spid="237583"/>
                                        </p:tgtEl>
                                        <p:attrNameLst>
                                          <p:attrName>ppt_w</p:attrName>
                                        </p:attrNameLst>
                                      </p:cBhvr>
                                      <p:tavLst>
                                        <p:tav tm="0">
                                          <p:val>
                                            <p:fltVal val="0"/>
                                          </p:val>
                                        </p:tav>
                                        <p:tav tm="100000">
                                          <p:val>
                                            <p:strVal val="#ppt_w"/>
                                          </p:val>
                                        </p:tav>
                                      </p:tavLst>
                                    </p:anim>
                                    <p:anim calcmode="lin" valueType="num">
                                      <p:cBhvr>
                                        <p:cTn id="43" dur="1000" fill="hold"/>
                                        <p:tgtEl>
                                          <p:spTgt spid="237583"/>
                                        </p:tgtEl>
                                        <p:attrNameLst>
                                          <p:attrName>ppt_h</p:attrName>
                                        </p:attrNameLst>
                                      </p:cBhvr>
                                      <p:tavLst>
                                        <p:tav tm="0">
                                          <p:val>
                                            <p:fltVal val="0"/>
                                          </p:val>
                                        </p:tav>
                                        <p:tav tm="100000">
                                          <p:val>
                                            <p:strVal val="#ppt_h"/>
                                          </p:val>
                                        </p:tav>
                                      </p:tavLst>
                                    </p:anim>
                                    <p:anim calcmode="lin" valueType="num">
                                      <p:cBhvr>
                                        <p:cTn id="44" dur="1000" fill="hold"/>
                                        <p:tgtEl>
                                          <p:spTgt spid="237583"/>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237583"/>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6000"/>
                            </p:stCondLst>
                            <p:childTnLst>
                              <p:par>
                                <p:cTn id="47" presetID="15" presetClass="entr" presetSubtype="0" fill="hold" grpId="0" nodeType="afterEffect" nodePh="1">
                                  <p:stCondLst>
                                    <p:cond delay="0"/>
                                  </p:stCondLst>
                                  <p:endCondLst>
                                    <p:cond evt="begin" delay="0">
                                      <p:tn val="47"/>
                                    </p:cond>
                                  </p:endCondLst>
                                  <p:childTnLst>
                                    <p:set>
                                      <p:cBhvr>
                                        <p:cTn id="48" dur="1" fill="hold">
                                          <p:stCondLst>
                                            <p:cond delay="0"/>
                                          </p:stCondLst>
                                        </p:cTn>
                                        <p:tgtEl>
                                          <p:spTgt spid="237582"/>
                                        </p:tgtEl>
                                        <p:attrNameLst>
                                          <p:attrName>style.visibility</p:attrName>
                                        </p:attrNameLst>
                                      </p:cBhvr>
                                      <p:to>
                                        <p:strVal val="visible"/>
                                      </p:to>
                                    </p:set>
                                    <p:anim calcmode="lin" valueType="num">
                                      <p:cBhvr>
                                        <p:cTn id="49" dur="1000" fill="hold"/>
                                        <p:tgtEl>
                                          <p:spTgt spid="237582"/>
                                        </p:tgtEl>
                                        <p:attrNameLst>
                                          <p:attrName>ppt_w</p:attrName>
                                        </p:attrNameLst>
                                      </p:cBhvr>
                                      <p:tavLst>
                                        <p:tav tm="0">
                                          <p:val>
                                            <p:fltVal val="0"/>
                                          </p:val>
                                        </p:tav>
                                        <p:tav tm="100000">
                                          <p:val>
                                            <p:strVal val="#ppt_w"/>
                                          </p:val>
                                        </p:tav>
                                      </p:tavLst>
                                    </p:anim>
                                    <p:anim calcmode="lin" valueType="num">
                                      <p:cBhvr>
                                        <p:cTn id="50" dur="1000" fill="hold"/>
                                        <p:tgtEl>
                                          <p:spTgt spid="237582"/>
                                        </p:tgtEl>
                                        <p:attrNameLst>
                                          <p:attrName>ppt_h</p:attrName>
                                        </p:attrNameLst>
                                      </p:cBhvr>
                                      <p:tavLst>
                                        <p:tav tm="0">
                                          <p:val>
                                            <p:fltVal val="0"/>
                                          </p:val>
                                        </p:tav>
                                        <p:tav tm="100000">
                                          <p:val>
                                            <p:strVal val="#ppt_h"/>
                                          </p:val>
                                        </p:tav>
                                      </p:tavLst>
                                    </p:anim>
                                    <p:anim calcmode="lin" valueType="num">
                                      <p:cBhvr>
                                        <p:cTn id="51" dur="1000" fill="hold"/>
                                        <p:tgtEl>
                                          <p:spTgt spid="237582"/>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23758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80" grpId="0" autoUpdateAnimBg="0"/>
      <p:bldP spid="237581" grpId="0" autoUpdateAnimBg="0"/>
      <p:bldP spid="237582" grpId="0" autoUpdateAnimBg="0"/>
      <p:bldP spid="237583"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normAutofit/>
          </a:bodyPr>
          <a:lstStyle/>
          <a:p>
            <a:pPr eaLnBrk="1" hangingPunct="1"/>
            <a:r>
              <a:rPr lang="en-US" altLang="en-US" dirty="0" smtClean="0"/>
              <a:t>Penalties for Violating DPPA</a:t>
            </a:r>
          </a:p>
        </p:txBody>
      </p:sp>
      <p:sp>
        <p:nvSpPr>
          <p:cNvPr id="221187" name="Rectangle 3"/>
          <p:cNvSpPr>
            <a:spLocks noGrp="1" noChangeArrowheads="1"/>
          </p:cNvSpPr>
          <p:nvPr>
            <p:ph idx="1"/>
          </p:nvPr>
        </p:nvSpPr>
        <p:spPr>
          <a:gradFill rotWithShape="0">
            <a:gsLst>
              <a:gs pos="0">
                <a:srgbClr val="C0C0C0"/>
              </a:gs>
              <a:gs pos="100000">
                <a:schemeClr val="bg1"/>
              </a:gs>
            </a:gsLst>
            <a:lin ang="5400000" scaled="1"/>
          </a:gradFill>
          <a:ln w="76200">
            <a:solidFill>
              <a:schemeClr val="tx1"/>
            </a:solidFill>
            <a:miter lim="800000"/>
            <a:headEnd/>
            <a:tailEnd/>
          </a:ln>
        </p:spPr>
        <p:txBody>
          <a:bodyPr anchor="ctr" anchorCtr="0">
            <a:normAutofit/>
          </a:bodyPr>
          <a:lstStyle/>
          <a:p>
            <a:pPr marL="0" indent="0" eaLnBrk="1" hangingPunct="1">
              <a:lnSpc>
                <a:spcPct val="90000"/>
              </a:lnSpc>
              <a:buClr>
                <a:srgbClr val="00CC00"/>
              </a:buClr>
              <a:buFont typeface="Tahoma" pitchFamily="34" charset="0"/>
              <a:buNone/>
            </a:pPr>
            <a:r>
              <a:rPr lang="en-US" altLang="en-US" sz="2800" b="1" dirty="0" smtClean="0"/>
              <a:t>Civil penalty of up to $5,000 per day, for each day of non-compliance</a:t>
            </a:r>
          </a:p>
        </p:txBody>
      </p:sp>
      <p:sp>
        <p:nvSpPr>
          <p:cNvPr id="221189" name="Text Box 5"/>
          <p:cNvSpPr txBox="1">
            <a:spLocks noChangeArrowheads="1"/>
          </p:cNvSpPr>
          <p:nvPr/>
        </p:nvSpPr>
        <p:spPr bwMode="auto">
          <a:xfrm>
            <a:off x="4648200" y="1828800"/>
            <a:ext cx="3733800" cy="4191000"/>
          </a:xfrm>
          <a:prstGeom prst="rect">
            <a:avLst/>
          </a:prstGeom>
          <a:gradFill rotWithShape="0">
            <a:gsLst>
              <a:gs pos="0">
                <a:srgbClr val="C0C0C0"/>
              </a:gs>
              <a:gs pos="100000">
                <a:schemeClr val="bg1"/>
              </a:gs>
            </a:gsLst>
            <a:lin ang="5400000" scaled="1"/>
          </a:gradFill>
          <a:ln w="76200">
            <a:solidFill>
              <a:schemeClr val="tx1"/>
            </a:solidFill>
            <a:miter lim="800000"/>
            <a:headEnd/>
            <a:tailEnd/>
          </a:ln>
        </p:spPr>
        <p:txBody>
          <a:bodyPr anchor="ctr" anchorCtr="0">
            <a:noAutofit/>
          </a:bodyPr>
          <a:lstStyle>
            <a:lvl1pPr eaLnBrk="0" hangingPunct="0">
              <a:spcBef>
                <a:spcPct val="20000"/>
              </a:spcBef>
              <a:buClr>
                <a:schemeClr val="tx2"/>
              </a:buClr>
              <a:buSzPct val="90000"/>
              <a:buFont typeface="Wingdings" pitchFamily="2" charset="2"/>
              <a:buChar char="n"/>
              <a:defRPr sz="3200">
                <a:solidFill>
                  <a:schemeClr val="tx1"/>
                </a:solidFill>
                <a:latin typeface="Arial" charset="0"/>
              </a:defRPr>
            </a:lvl1pPr>
            <a:lvl2pPr marL="742950" indent="-285750" eaLnBrk="0" hangingPunct="0">
              <a:spcBef>
                <a:spcPct val="20000"/>
              </a:spcBef>
              <a:buClr>
                <a:schemeClr val="tx2"/>
              </a:buClr>
              <a:buChar char="–"/>
              <a:defRPr sz="3200">
                <a:solidFill>
                  <a:schemeClr val="tx1"/>
                </a:solidFill>
                <a:latin typeface="Arial" charset="0"/>
              </a:defRPr>
            </a:lvl2pPr>
            <a:lvl3pPr marL="1143000" indent="-228600" eaLnBrk="0" hangingPunct="0">
              <a:spcBef>
                <a:spcPct val="20000"/>
              </a:spcBef>
              <a:buClr>
                <a:schemeClr val="tx2"/>
              </a:buClr>
              <a:buSzPct val="75000"/>
              <a:buFont typeface="Wingdings" pitchFamily="2" charset="2"/>
              <a:buChar char="v"/>
              <a:defRPr sz="3200">
                <a:solidFill>
                  <a:schemeClr val="tx1"/>
                </a:solidFill>
                <a:latin typeface="Arial" charset="0"/>
              </a:defRPr>
            </a:lvl3pPr>
            <a:lvl4pPr marL="1600200" indent="-228600" eaLnBrk="0" hangingPunct="0">
              <a:spcBef>
                <a:spcPct val="20000"/>
              </a:spcBef>
              <a:buClr>
                <a:schemeClr val="tx2"/>
              </a:buClr>
              <a:buChar char="–"/>
              <a:defRPr sz="3200">
                <a:solidFill>
                  <a:schemeClr val="tx1"/>
                </a:solidFill>
                <a:latin typeface="Arial" charset="0"/>
              </a:defRPr>
            </a:lvl4pPr>
            <a:lvl5pPr marL="2057400" indent="-228600" eaLnBrk="0" hangingPunct="0">
              <a:spcBef>
                <a:spcPct val="20000"/>
              </a:spcBef>
              <a:buClr>
                <a:schemeClr val="tx2"/>
              </a:buClr>
              <a:buChar char="–"/>
              <a:defRPr sz="3200">
                <a:solidFill>
                  <a:schemeClr val="tx1"/>
                </a:solidFill>
                <a:latin typeface="Arial" charset="0"/>
              </a:defRPr>
            </a:lvl5pPr>
            <a:lvl6pPr marL="2514600" indent="-228600" eaLnBrk="0" fontAlgn="base" hangingPunct="0">
              <a:spcBef>
                <a:spcPct val="20000"/>
              </a:spcBef>
              <a:spcAft>
                <a:spcPct val="0"/>
              </a:spcAft>
              <a:buClr>
                <a:schemeClr val="tx2"/>
              </a:buClr>
              <a:buChar char="–"/>
              <a:defRPr sz="3200">
                <a:solidFill>
                  <a:schemeClr val="tx1"/>
                </a:solidFill>
                <a:latin typeface="Arial" charset="0"/>
              </a:defRPr>
            </a:lvl6pPr>
            <a:lvl7pPr marL="2971800" indent="-228600" eaLnBrk="0" fontAlgn="base" hangingPunct="0">
              <a:spcBef>
                <a:spcPct val="20000"/>
              </a:spcBef>
              <a:spcAft>
                <a:spcPct val="0"/>
              </a:spcAft>
              <a:buClr>
                <a:schemeClr val="tx2"/>
              </a:buClr>
              <a:buChar char="–"/>
              <a:defRPr sz="3200">
                <a:solidFill>
                  <a:schemeClr val="tx1"/>
                </a:solidFill>
                <a:latin typeface="Arial" charset="0"/>
              </a:defRPr>
            </a:lvl7pPr>
            <a:lvl8pPr marL="3429000" indent="-228600" eaLnBrk="0" fontAlgn="base" hangingPunct="0">
              <a:spcBef>
                <a:spcPct val="20000"/>
              </a:spcBef>
              <a:spcAft>
                <a:spcPct val="0"/>
              </a:spcAft>
              <a:buClr>
                <a:schemeClr val="tx2"/>
              </a:buClr>
              <a:buChar char="–"/>
              <a:defRPr sz="3200">
                <a:solidFill>
                  <a:schemeClr val="tx1"/>
                </a:solidFill>
                <a:latin typeface="Arial" charset="0"/>
              </a:defRPr>
            </a:lvl8pPr>
            <a:lvl9pPr marL="3886200" indent="-228600" eaLnBrk="0" fontAlgn="base" hangingPunct="0">
              <a:spcBef>
                <a:spcPct val="20000"/>
              </a:spcBef>
              <a:spcAft>
                <a:spcPct val="0"/>
              </a:spcAft>
              <a:buClr>
                <a:schemeClr val="tx2"/>
              </a:buClr>
              <a:buChar char="–"/>
              <a:defRPr sz="3200">
                <a:solidFill>
                  <a:schemeClr val="tx1"/>
                </a:solidFill>
                <a:latin typeface="Arial" charset="0"/>
              </a:defRPr>
            </a:lvl9pPr>
          </a:lstStyle>
          <a:p>
            <a:pPr eaLnBrk="1" hangingPunct="1">
              <a:buClr>
                <a:srgbClr val="00CC00"/>
              </a:buClr>
              <a:buFont typeface="Tahoma" pitchFamily="34" charset="0"/>
              <a:buNone/>
            </a:pPr>
            <a:r>
              <a:rPr lang="en-US" altLang="en-US" sz="2800" b="1" dirty="0">
                <a:latin typeface="+mn-lt"/>
              </a:rPr>
              <a:t>Courts may award the greater of actual damages or $2,500, punitive damages, upon proof of willful or reckless disregard of the law, attorney’s fees and costs</a:t>
            </a:r>
          </a:p>
        </p:txBody>
      </p:sp>
      <p:graphicFrame>
        <p:nvGraphicFramePr>
          <p:cNvPr id="309248" name="Object 0"/>
          <p:cNvGraphicFramePr>
            <a:graphicFrameLocks noChangeAspect="1"/>
          </p:cNvGraphicFramePr>
          <p:nvPr>
            <p:extLst>
              <p:ext uri="{D42A27DB-BD31-4B8C-83A1-F6EECF244321}">
                <p14:modId xmlns:p14="http://schemas.microsoft.com/office/powerpoint/2010/main" val="3612141674"/>
              </p:ext>
            </p:extLst>
          </p:nvPr>
        </p:nvGraphicFramePr>
        <p:xfrm>
          <a:off x="1524000" y="4735512"/>
          <a:ext cx="2514600" cy="1404938"/>
        </p:xfrm>
        <a:graphic>
          <a:graphicData uri="http://schemas.openxmlformats.org/presentationml/2006/ole">
            <mc:AlternateContent xmlns:mc="http://schemas.openxmlformats.org/markup-compatibility/2006">
              <mc:Choice xmlns:v="urn:schemas-microsoft-com:vml" Requires="v">
                <p:oleObj spid="_x0000_s4125" name="Clip" r:id="rId3" imgW="895217" imgH="500591" progId="MS_ClipArt_Gallery.2">
                  <p:embed/>
                </p:oleObj>
              </mc:Choice>
              <mc:Fallback>
                <p:oleObj name="Clip" r:id="rId3" imgW="895217" imgH="500591"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735512"/>
                        <a:ext cx="2514600" cy="1404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821837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21187">
                                            <p:txEl>
                                              <p:pRg st="0" end="0"/>
                                            </p:txEl>
                                          </p:spTgt>
                                        </p:tgtEl>
                                        <p:attrNameLst>
                                          <p:attrName>style.visibility</p:attrName>
                                        </p:attrNameLst>
                                      </p:cBhvr>
                                      <p:to>
                                        <p:strVal val="visible"/>
                                      </p:to>
                                    </p:set>
                                    <p:animEffect transition="in" filter="dissolve">
                                      <p:cBhvr>
                                        <p:cTn id="7" dur="500"/>
                                        <p:tgtEl>
                                          <p:spTgt spid="221187">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21189"/>
                                        </p:tgtEl>
                                        <p:attrNameLst>
                                          <p:attrName>style.visibility</p:attrName>
                                        </p:attrNameLst>
                                      </p:cBhvr>
                                      <p:to>
                                        <p:strVal val="visible"/>
                                      </p:to>
                                    </p:set>
                                    <p:animEffect transition="in" filter="dissolve">
                                      <p:cBhvr>
                                        <p:cTn id="11" dur="500"/>
                                        <p:tgtEl>
                                          <p:spTgt spid="221189"/>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09248"/>
                                        </p:tgtEl>
                                        <p:attrNameLst>
                                          <p:attrName>style.visibility</p:attrName>
                                        </p:attrNameLst>
                                      </p:cBhvr>
                                      <p:to>
                                        <p:strVal val="visible"/>
                                      </p:to>
                                    </p:set>
                                    <p:animEffect transition="in" filter="dissolve">
                                      <p:cBhvr>
                                        <p:cTn id="15" dur="500"/>
                                        <p:tgtEl>
                                          <p:spTgt spid="309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7" grpId="0" build="p" autoUpdateAnimBg="0" advAuto="0"/>
      <p:bldP spid="221189" grpId="0" animBg="1" autoUpdateAnimBg="0"/>
    </p:bldLst>
  </p:timing>
</p:sld>
</file>

<file path=ppt/theme/theme1.xml><?xml version="1.0" encoding="utf-8"?>
<a:theme xmlns:a="http://schemas.openxmlformats.org/drawingml/2006/main" name="Faded_background_pictu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Gill Sans M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TM02011643 Faded background picture NEW.potx" id="{1A31D81A-E860-460C-8458-1D2F342492E3}" vid="{F49CFCCE-42BD-4122-B601-93D16A9225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Faded_background_picture</Template>
  <TotalTime>1768</TotalTime>
  <Words>455</Words>
  <Application>Microsoft Office PowerPoint</Application>
  <PresentationFormat>On-screen Show (4:3)</PresentationFormat>
  <Paragraphs>79</Paragraphs>
  <Slides>9</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vt:i4>
      </vt:variant>
    </vt:vector>
  </HeadingPairs>
  <TitlesOfParts>
    <vt:vector size="11" baseType="lpstr">
      <vt:lpstr>Faded_background_picture</vt:lpstr>
      <vt:lpstr>Clip</vt:lpstr>
      <vt:lpstr>CSR 1 New Hire  License / ID Training</vt:lpstr>
      <vt:lpstr>Review of DPPA </vt:lpstr>
      <vt:lpstr>DPPA Refresher</vt:lpstr>
      <vt:lpstr>Driver Privacy Protection Act (DPPA)</vt:lpstr>
      <vt:lpstr>What Do You Know About DPPA?</vt:lpstr>
      <vt:lpstr>What Do You Know About DPPA?</vt:lpstr>
      <vt:lpstr>What Do You Know About DPPA?</vt:lpstr>
      <vt:lpstr>Releasing DPPA Information</vt:lpstr>
      <vt:lpstr>Penalties for Violating DPPA</vt:lpstr>
    </vt:vector>
  </TitlesOfParts>
  <Company>MassDOT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CSR 1 New Hire Training</dc:title>
  <dc:creator>Marty Blumberg</dc:creator>
  <cp:lastModifiedBy>Ogilvie, Colleen (DOT)</cp:lastModifiedBy>
  <cp:revision>31</cp:revision>
  <dcterms:created xsi:type="dcterms:W3CDTF">2018-03-02T14:40:07Z</dcterms:created>
  <dcterms:modified xsi:type="dcterms:W3CDTF">2019-07-29T17:59:24Z</dcterms:modified>
</cp:coreProperties>
</file>